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59" r:id="rId1"/>
  </p:sldMasterIdLst>
  <p:notesMasterIdLst>
    <p:notesMasterId r:id="rId38"/>
  </p:notesMasterIdLst>
  <p:sldIdLst>
    <p:sldId id="256" r:id="rId2"/>
    <p:sldId id="300" r:id="rId3"/>
    <p:sldId id="317" r:id="rId4"/>
    <p:sldId id="299" r:id="rId5"/>
    <p:sldId id="282" r:id="rId6"/>
    <p:sldId id="284" r:id="rId7"/>
    <p:sldId id="298" r:id="rId8"/>
    <p:sldId id="286" r:id="rId9"/>
    <p:sldId id="285" r:id="rId10"/>
    <p:sldId id="283" r:id="rId11"/>
    <p:sldId id="287" r:id="rId12"/>
    <p:sldId id="311" r:id="rId13"/>
    <p:sldId id="312" r:id="rId14"/>
    <p:sldId id="314" r:id="rId15"/>
    <p:sldId id="313" r:id="rId16"/>
    <p:sldId id="257" r:id="rId17"/>
    <p:sldId id="288" r:id="rId18"/>
    <p:sldId id="289" r:id="rId19"/>
    <p:sldId id="293" r:id="rId20"/>
    <p:sldId id="315" r:id="rId21"/>
    <p:sldId id="316" r:id="rId22"/>
    <p:sldId id="294" r:id="rId23"/>
    <p:sldId id="295" r:id="rId24"/>
    <p:sldId id="296" r:id="rId25"/>
    <p:sldId id="297" r:id="rId26"/>
    <p:sldId id="301" r:id="rId27"/>
    <p:sldId id="302" r:id="rId28"/>
    <p:sldId id="303" r:id="rId29"/>
    <p:sldId id="304" r:id="rId30"/>
    <p:sldId id="305" r:id="rId31"/>
    <p:sldId id="306" r:id="rId32"/>
    <p:sldId id="307" r:id="rId33"/>
    <p:sldId id="308" r:id="rId34"/>
    <p:sldId id="309" r:id="rId35"/>
    <p:sldId id="310" r:id="rId36"/>
    <p:sldId id="292" r:id="rId37"/>
  </p:sldIdLst>
  <p:sldSz cx="9144000" cy="5143500" type="screen16x9"/>
  <p:notesSz cx="6858000" cy="9144000"/>
  <p:embeddedFontLst>
    <p:embeddedFont>
      <p:font typeface="Roboto" panose="02000000000000000000" pitchFamily="2" charset="0"/>
      <p:regular r:id="rId39"/>
      <p:bold r:id="rId40"/>
      <p:italic r:id="rId41"/>
      <p:boldItalic r:id="rId42"/>
    </p:embeddedFont>
  </p:embeddedFontLst>
  <p:defaultTextStyle>
    <a:lvl1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18"/>
        <a:ea typeface="Arial" pitchFamily="2" charset="-18"/>
        <a:cs typeface="Arial" pitchFamily="2" charset="-18"/>
      </a:defRPr>
    </a:lvl1pPr>
    <a:lvl2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18"/>
        <a:ea typeface="Arial" pitchFamily="2" charset="-18"/>
        <a:cs typeface="Arial" pitchFamily="2" charset="-18"/>
      </a:defRPr>
    </a:lvl2pPr>
    <a:lvl3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18"/>
        <a:ea typeface="Arial" pitchFamily="2" charset="-18"/>
        <a:cs typeface="Arial" pitchFamily="2" charset="-18"/>
      </a:defRPr>
    </a:lvl3pPr>
    <a:lvl4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18"/>
        <a:ea typeface="Arial" pitchFamily="2" charset="-18"/>
        <a:cs typeface="Arial" pitchFamily="2" charset="-18"/>
      </a:defRPr>
    </a:lvl4pPr>
    <a:lvl5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18"/>
        <a:ea typeface="Arial" pitchFamily="2" charset="-18"/>
        <a:cs typeface="Arial" pitchFamily="2" charset="-18"/>
      </a:defRPr>
    </a:lvl5pPr>
    <a:lvl6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18"/>
        <a:ea typeface="Arial" pitchFamily="2" charset="-18"/>
        <a:cs typeface="Arial" pitchFamily="2" charset="-18"/>
      </a:defRPr>
    </a:lvl6pPr>
    <a:lvl7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18"/>
        <a:ea typeface="Arial" pitchFamily="2" charset="-18"/>
        <a:cs typeface="Arial" pitchFamily="2" charset="-18"/>
      </a:defRPr>
    </a:lvl7pPr>
    <a:lvl8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18"/>
        <a:ea typeface="Arial" pitchFamily="2" charset="-18"/>
        <a:cs typeface="Arial" pitchFamily="2" charset="-18"/>
      </a:defRPr>
    </a:lvl8pPr>
    <a:lvl9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18"/>
        <a:ea typeface="Arial" pitchFamily="2" charset="-18"/>
        <a:cs typeface="Arial" pitchFamily="2" charset="-18"/>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smNativeData">
      <pr:smAppRevision xmlns:mc="http://schemas.openxmlformats.org/markup-compatibility/2006" xmlns:p14="http://schemas.microsoft.com/office/powerpoint/2010/main" xmlns:p15="http://schemas.microsoft.com/office/powerpoint/2012/main" xmlns:pr="smNativeData" xmlns="smNativeData" dt="1683553746" val="1062" revOS="4"/>
      <pr:smFileRevision xmlns:mc="http://schemas.openxmlformats.org/markup-compatibility/2006" xmlns:p14="http://schemas.microsoft.com/office/powerpoint/2010/main" xmlns:p15="http://schemas.microsoft.com/office/powerpoint/2012/main" xmlns:pr="smNativeData" xmlns="smNativeData" dt="1683553746" val="101"/>
      <pr:guideOptions xmlns:mc="http://schemas.openxmlformats.org/markup-compatibility/2006" xmlns:p14="http://schemas.microsoft.com/office/powerpoint/2010/main" xmlns:p15="http://schemas.microsoft.com/office/powerpoint/2012/main" xmlns:pr="smNativeData" xmlns="smNativeData" dt="1683553746" snapToBorders="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802" y="6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7" d="100"/>
        <a:sy n="17" d="100"/>
      </p:scale>
      <p:origin x="0" y="0"/>
    </p:cViewPr>
  </p:sorterViewPr>
  <p:notesViewPr>
    <p:cSldViewPr snapToGrid="0">
      <p:cViewPr>
        <p:scale>
          <a:sx n="85" d="100"/>
          <a:sy n="85" d="100"/>
        </p:scale>
        <p:origin x="721" y="159"/>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Google Shape;3;n"/>
          <p:cNvSpPr>
            <a:spLocks noGrp="1" noRot="1" noChangeAspect="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CwAAAC0AAAAAWAIAADgEAADZJwAAUBkAAAAAAAAAAAAAAAAAAAEAAABQAAAAAAAAAAAA4D8AAAAAAADgPwAAAAAAAOA/AAAAAAAA4D8AAAAAAADgPwAAAAAAAOA/AAAAAAAA4D8AAAAAAADgPwAAAAAAAOA/AAAAAAAA4D8CAAAAjAAAAAAAAAAAAAAABY3H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AVgVg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ZJwAAUBkAABAAAAAmAAAACAAAAAEPAAD/HwAA"/>
              </a:ext>
            </a:extLst>
          </p:cNvSpPr>
          <p:nvPr>
            <p:ph type="sldImg" idx="2"/>
          </p:nvPr>
        </p:nvSpPr>
        <p:spPr>
          <a:xfrm>
            <a:off x="381000" y="685800"/>
            <a:ext cx="6096635" cy="3429000"/>
          </a:xfrm>
          <a:custGeom>
            <a:avLst/>
            <a:gdLst/>
            <a:ahLst/>
            <a:cxnLst/>
            <a:rect l="0" t="0" r="6096635" b="3429000"/>
            <a:pathLst>
              <a:path w="6096635" h="3429000" fill="none" extrusionOk="0">
                <a:moveTo>
                  <a:pt x="0" y="0"/>
                </a:moveTo>
                <a:lnTo>
                  <a:pt x="6096635" y="0"/>
                </a:lnTo>
                <a:lnTo>
                  <a:pt x="6096635" y="3429000"/>
                </a:lnTo>
                <a:lnTo>
                  <a:pt x="0" y="3429000"/>
                </a:lnTo>
                <a:close/>
              </a:path>
            </a:pathLst>
          </a:custGeom>
          <a:noFill/>
          <a:ln w="9525" cap="flat" cmpd="sng" algn="ctr">
            <a:solidFill>
              <a:srgbClr val="000000"/>
            </a:solidFill>
            <a:prstDash val="solid"/>
            <a:headEnd type="none"/>
            <a:tailEnd type="none"/>
          </a:ln>
        </p:spPr>
      </p:sp>
      <p:sp>
        <p:nvSpPr>
          <p:cNvPr id="3" name="Google Shape;4;n"/>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AAAAAAAAAAAEAAABQAAAAAAAAAAAA4D8AAAAAAADgPwAAAAAAAOA/AAAAAAAA4D8AAAAAAADgPwAAAAAAAOA/AAAAAAAA4D8AAAAAAADgPwAAAAAAAOA/AAAAAAAA4D8CAAAAjAAAAAAAAAAAAAAABY3H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AVgVg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2/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prstTxWarp prst="textNoShape">
              <a:avLst/>
            </a:prstTxWarp>
          </a:bodyPr>
          <a:lstStyle>
            <a:lvl1pPr marL="457200" indent="-298450">
              <a:spcBef>
                <a:spcPts val="0"/>
              </a:spcBef>
              <a:spcAft>
                <a:spcPts val="0"/>
              </a:spcAft>
              <a:buSzPts val="1100"/>
              <a:buChar char="●"/>
              <a:defRPr sz="1100" cap="none"/>
            </a:lvl1pPr>
            <a:lvl2pPr marL="914400" indent="-298450">
              <a:spcBef>
                <a:spcPts val="0"/>
              </a:spcBef>
              <a:spcAft>
                <a:spcPts val="0"/>
              </a:spcAft>
              <a:buSzPts val="1100"/>
              <a:buChar char="○"/>
              <a:defRPr sz="1100" cap="none"/>
            </a:lvl2pPr>
            <a:lvl3pPr marL="1371600" indent="-298450">
              <a:spcBef>
                <a:spcPts val="0"/>
              </a:spcBef>
              <a:spcAft>
                <a:spcPts val="0"/>
              </a:spcAft>
              <a:buSzPts val="1100"/>
              <a:buChar char="■"/>
              <a:defRPr sz="1100" cap="none"/>
            </a:lvl3pPr>
            <a:lvl4pPr marL="1828800" indent="-298450">
              <a:spcBef>
                <a:spcPts val="0"/>
              </a:spcBef>
              <a:spcAft>
                <a:spcPts val="0"/>
              </a:spcAft>
              <a:buSzPts val="1100"/>
              <a:buChar char="●"/>
              <a:defRPr sz="1100" cap="none"/>
            </a:lvl4pPr>
            <a:lvl5pPr marL="2286000" indent="-298450">
              <a:spcBef>
                <a:spcPts val="0"/>
              </a:spcBef>
              <a:spcAft>
                <a:spcPts val="0"/>
              </a:spcAft>
              <a:buSzPts val="1100"/>
              <a:buChar char="○"/>
              <a:defRPr sz="1100" cap="none"/>
            </a:lvl5pPr>
            <a:lvl6pPr marL="2743200" indent="-298450">
              <a:spcBef>
                <a:spcPts val="0"/>
              </a:spcBef>
              <a:spcAft>
                <a:spcPts val="0"/>
              </a:spcAft>
              <a:buSzPts val="1100"/>
              <a:buChar char="■"/>
              <a:defRPr sz="1100" cap="none"/>
            </a:lvl6pPr>
            <a:lvl7pPr marL="3200400" indent="-298450">
              <a:spcBef>
                <a:spcPts val="0"/>
              </a:spcBef>
              <a:spcAft>
                <a:spcPts val="0"/>
              </a:spcAft>
              <a:buSzPts val="1100"/>
              <a:buChar char="●"/>
              <a:defRPr sz="1100" cap="none"/>
            </a:lvl7pPr>
            <a:lvl8pPr marL="3657600" indent="-298450">
              <a:spcBef>
                <a:spcPts val="0"/>
              </a:spcBef>
              <a:spcAft>
                <a:spcPts val="0"/>
              </a:spcAft>
              <a:buSzPts val="1100"/>
              <a:buChar char="○"/>
              <a:defRPr sz="1100" cap="none"/>
            </a:lvl8pPr>
            <a:lvl9pPr marL="4114800" indent="-298450">
              <a:spcBef>
                <a:spcPts val="0"/>
              </a:spcBef>
              <a:spcAft>
                <a:spcPts val="0"/>
              </a:spcAft>
              <a:buSzPts val="1100"/>
              <a:buChar char="■"/>
              <a:defRPr sz="1100" cap="none"/>
            </a:lvl9pPr>
          </a:lstStyle>
          <a:p>
            <a:endParaRPr/>
          </a:p>
        </p:txBody>
      </p:sp>
    </p:spTree>
  </p:cSld>
  <p:clrMap bg1="lt1" tx1="dk1" bg2="lt2" tx2="dk2" accent1="accent1" accent2="accent2" accent3="accent3" accent4="accent4" accent5="accent5" accent6="accent6" hlink="hlink" folHlink="folHlink"/>
  <p:hf sldNum="0" hdr="0" ftr="0" dt="0"/>
  <p:notesStyle>
    <a:lvl1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18"/>
        <a:ea typeface="Arial" pitchFamily="2" charset="-18"/>
        <a:cs typeface="Arial" pitchFamily="2" charset="-18"/>
      </a:defRPr>
    </a:lvl1pPr>
    <a:lvl2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18"/>
        <a:ea typeface="Arial" pitchFamily="2" charset="-18"/>
        <a:cs typeface="Arial" pitchFamily="2" charset="-18"/>
      </a:defRPr>
    </a:lvl2pPr>
    <a:lvl3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18"/>
        <a:ea typeface="Arial" pitchFamily="2" charset="-18"/>
        <a:cs typeface="Arial" pitchFamily="2" charset="-18"/>
      </a:defRPr>
    </a:lvl3pPr>
    <a:lvl4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18"/>
        <a:ea typeface="Arial" pitchFamily="2" charset="-18"/>
        <a:cs typeface="Arial" pitchFamily="2" charset="-18"/>
      </a:defRPr>
    </a:lvl4pPr>
    <a:lvl5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18"/>
        <a:ea typeface="Arial" pitchFamily="2" charset="-18"/>
        <a:cs typeface="Arial" pitchFamily="2" charset="-18"/>
      </a:defRPr>
    </a:lvl5pPr>
    <a:lvl6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18"/>
        <a:ea typeface="Arial" pitchFamily="2" charset="-18"/>
        <a:cs typeface="Arial" pitchFamily="2" charset="-18"/>
      </a:defRPr>
    </a:lvl6pPr>
    <a:lvl7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18"/>
        <a:ea typeface="Arial" pitchFamily="2" charset="-18"/>
        <a:cs typeface="Arial" pitchFamily="2" charset="-18"/>
      </a:defRPr>
    </a:lvl7pPr>
    <a:lvl8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18"/>
        <a:ea typeface="Arial" pitchFamily="2" charset="-18"/>
        <a:cs typeface="Arial" pitchFamily="2" charset="-18"/>
      </a:defRPr>
    </a:lvl8pPr>
    <a:lvl9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18"/>
        <a:ea typeface="Arial" pitchFamily="2" charset="-18"/>
        <a:cs typeface="Arial" pitchFamily="2" charset="-18"/>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64;p:notes"/>
          <p:cNvSpPr>
            <a:spLocks noGrp="1" noRot="1" noChangeAspect="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CwAAAC0AAAAAWAIAADgEAADZJwAAUBk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ZJwAAUBkAABAAAAAmAAAACAAAAAEPAAAAAAAA"/>
              </a:ext>
            </a:extLst>
          </p:cNvSpPr>
          <p:nvPr>
            <p:ph type="sldImg" idx="2"/>
          </p:nvPr>
        </p:nvSpPr>
        <p:spPr>
          <a:xfrm>
            <a:off x="381000" y="685800"/>
            <a:ext cx="6096000" cy="3429000"/>
          </a:xfrm>
          <a:custGeom>
            <a:avLst/>
            <a:gdLst/>
            <a:ahLst/>
            <a:cxnLst/>
            <a:rect l="0" t="0" r="6096635" b="3429000"/>
            <a:pathLst>
              <a:path w="6096635" h="3429000" fill="none" extrusionOk="0">
                <a:moveTo>
                  <a:pt x="0" y="0"/>
                </a:moveTo>
                <a:lnTo>
                  <a:pt x="6096635" y="0"/>
                </a:lnTo>
                <a:lnTo>
                  <a:pt x="6096635" y="3429000"/>
                </a:lnTo>
                <a:lnTo>
                  <a:pt x="0" y="3429000"/>
                </a:lnTo>
                <a:close/>
              </a:path>
            </a:pathLst>
          </a:custGeom>
        </p:spPr>
      </p:sp>
      <p:sp>
        <p:nvSpPr>
          <p:cNvPr id="3" name="Google Shape;65;p:notes"/>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70;g12d50c63dfd_1_0:notes"/>
          <p:cNvSpPr>
            <a:spLocks noGrp="1" noRot="1" noChangeAspect="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CwAAAC0AAAAAWAIAADgEAADYJwAAUBk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71;g12d50c63dfd_1_0:notes"/>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70;g12d50c63dfd_1_0:notes"/>
          <p:cNvSpPr>
            <a:spLocks noGrp="1" noRot="1" noChangeAspect="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CwAAAC0AAAAAWAIAADgEAADYJwAAUBk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F4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71;g12d50c63dfd_1_0:notes"/>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70;g12d50c63dfd_1_0:notes"/>
          <p:cNvSpPr>
            <a:spLocks noGrp="1" noRot="1" noChangeAspect="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CwAAAC0AAAAAWAIAADgEAADYJwAAUBk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71;g12d50c63dfd_1_0:notes"/>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70;g12d50c63dfd_1_0:notes"/>
          <p:cNvSpPr>
            <a:spLocks noGrp="1" noRot="1" noChangeAspect="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CwAAAC0AAAAAWAIAADgEAADYJwAAUBk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71;g12d50c63dfd_1_0:notes"/>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70;g12d50c63dfd_1_0:notes"/>
          <p:cNvSpPr>
            <a:spLocks noGrp="1" noRot="1" noChangeAspect="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CwAAAC0AAAAAWAIAADgEAADYJwAAUBk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71;g12d50c63dfd_1_0:notes"/>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70;g12d50c63dfd_1_0:notes"/>
          <p:cNvSpPr>
            <a:spLocks noGrp="1" noRot="1" noChangeAspect="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CwAAAC0AAAAAWAIAADgEAADYJwAAUBk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Hk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71;g12d50c63dfd_1_0:notes"/>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70;g12d50c63dfd_1_0:notes"/>
          <p:cNvSpPr>
            <a:spLocks noGrp="1" noRot="1" noChangeAspect="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CwAAAC0AAAAAWAIAADgEAADYJwAAUBk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71;g12d50c63dfd_1_0:notes"/>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76;g12d50c63dfd_1_466:notes"/>
          <p:cNvSpPr>
            <a:spLocks noGrp="1" noRot="1" noChangeAspect="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CwAAAC0AAAAAWAIAADgEAADYJwAAUBk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77;g12d50c63dfd_1_466:notes"/>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76;g12d50c63dfd_1_466:notes"/>
          <p:cNvSpPr>
            <a:spLocks noGrp="1" noRot="1" noChangeAspect="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CwAAAC0AAAAAWAIAADgEAADYJwAAUBk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77;g12d50c63dfd_1_466:notes"/>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76;g12d50c63dfd_1_466:notes"/>
          <p:cNvSpPr>
            <a:spLocks noGrp="1" noRot="1" noChangeAspect="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CwAAAC0AAAAAWAIAADgEAADYJwAAUBk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Pr6+v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77;g12d50c63dfd_1_466:notes"/>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Pr6+v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70;g12d50c63dfd_1_0:notes"/>
          <p:cNvSpPr>
            <a:spLocks noGrp="1" noRot="1" noChangeAspect="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CwAAAC0AAAAAWAIAADgEAADYJwAAUBk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71;g12d50c63dfd_1_0:notes"/>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76;g12d50c63dfd_1_466:notes"/>
          <p:cNvSpPr>
            <a:spLocks noGrp="1" noRot="1" noChangeAspect="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CwAAAC0AAAAAWAIAADgEAADYJwAAUBk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77;g12d50c63dfd_1_466:notes"/>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76;g12d50c63dfd_1_466:notes"/>
          <p:cNvSpPr>
            <a:spLocks noGrp="1" noRot="1" noChangeAspect="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CwAAAC0AAAAAWAIAADgEAADYJwAAUBk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77;g12d50c63dfd_1_466:notes"/>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76;g12d50c63dfd_1_466:notes"/>
          <p:cNvSpPr>
            <a:spLocks noGrp="1" noRot="1" noChangeAspect="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CwAAAC0AAAAAWAIAADgEAADYJwAAUBk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77;g12d50c63dfd_1_466:notes"/>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76;g12d50c63dfd_1_466:notes"/>
          <p:cNvSpPr>
            <a:spLocks noGrp="1" noRot="1" noChangeAspect="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CwAAAC0AAAAAWAIAADgEAADYJwAAUBk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77;g12d50c63dfd_1_466:notes"/>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76;g12d50c63dfd_1_466:notes"/>
          <p:cNvSpPr>
            <a:spLocks noGrp="1" noRot="1" noChangeAspect="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CwAAAC0AAAAAWAIAADgEAADYJwAAUBk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77;g12d50c63dfd_1_466:notes"/>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76;g12d50c63dfd_1_466:notes"/>
          <p:cNvSpPr>
            <a:spLocks noGrp="1" noRot="1" noChangeAspect="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CwAAAC0AAAAAWAIAADgEAADYJwAAUBk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77;g12d50c63dfd_1_466:notes"/>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76;g12d50c63dfd_1_466:notes"/>
          <p:cNvSpPr>
            <a:spLocks noGrp="1" noRot="1" noChangeAspect="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CwAAAC0AAAAAWAIAADgEAADYJwAAUBk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77;g12d50c63dfd_1_466:notes"/>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76;g12d50c63dfd_1_466:notes"/>
          <p:cNvSpPr>
            <a:spLocks noGrp="1" noRot="1" noChangeAspect="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CwAAAC0AAAAAWAIAADgEAADYJwAAUBk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77;g12d50c63dfd_1_466:notes"/>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76;g12d50c63dfd_1_466:notes"/>
          <p:cNvSpPr>
            <a:spLocks noGrp="1" noRot="1" noChangeAspect="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CwAAAC0AAAAAWAIAADgEAADYJwAAUBk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77;g12d50c63dfd_1_466:notes"/>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76;g12d50c63dfd_1_466:notes"/>
          <p:cNvSpPr>
            <a:spLocks noGrp="1" noRot="1" noChangeAspect="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CwAAAC0AAAAAWAIAADgEAADYJwAAUBk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77;g12d50c63dfd_1_466:notes"/>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70;g12d50c63dfd_1_0:notes"/>
          <p:cNvSpPr>
            <a:spLocks noGrp="1" noRot="1" noChangeAspect="1" noChangeArrowheads="1"/>
            <a:extLst>
              <a:ext uri="smNativeData">
                <pr:smNativeData xmlns="smNativeData" xmlns:pr="smNativeData" xmlns:p15="http://schemas.microsoft.com/office/powerpoint/2012/main" xmlns:p14="http://schemas.microsoft.com/office/powerpoint/2010/main" xmlns:mc="http://schemas.openxmlformats.org/markup-compatibility/2006" val="SMDATA_15_0v1YZBMAAAAlAAAACwAAAC0AAAAAWAIAADgEAADYJwAAUBk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71;g12d50c63dfd_1_0:notes"/>
          <p:cNvSpPr>
            <a:spLocks noGrp="1" noChangeArrowheads="1"/>
            <a:extLst>
              <a:ext uri="smNativeData">
                <pr:smNativeData xmlns="smNativeData" xmlns:pr="smNativeData" xmlns:p15="http://schemas.microsoft.com/office/powerpoint/2012/main" xmlns:p14="http://schemas.microsoft.com/office/powerpoint/2010/main" xmlns:mc="http://schemas.openxmlformats.org/markup-compatibility/2006" val="SMDATA_15_0v1YZBMAAAAlAAAAZAAAAA0AAAAAkAAAAJAAAACQAAAAk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endParaRPr/>
          </a:p>
        </p:txBody>
      </p:sp>
    </p:spTree>
    <p:extLst>
      <p:ext uri="{BB962C8B-B14F-4D97-AF65-F5344CB8AC3E}">
        <p14:creationId xmlns:p14="http://schemas.microsoft.com/office/powerpoint/2010/main" val="36867298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76;g12d50c63dfd_1_466:notes"/>
          <p:cNvSpPr>
            <a:spLocks noGrp="1" noRot="1" noChangeAspect="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CwAAAC0AAAAAWAIAADgEAADYJwAAUBk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77;g12d50c63dfd_1_466:notes"/>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E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76;g12d50c63dfd_1_466:notes"/>
          <p:cNvSpPr>
            <a:spLocks noGrp="1" noRot="1" noChangeAspect="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CwAAAC0AAAAAWAIAADgEAADYJwAAUBk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F4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77;g12d50c63dfd_1_466:notes"/>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F4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76;g12d50c63dfd_1_466:notes"/>
          <p:cNvSpPr>
            <a:spLocks noGrp="1" noRot="1" noChangeAspect="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CwAAAC0AAAAAWAIAADgEAADYJwAAUBk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77;g12d50c63dfd_1_466:notes"/>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76;g12d50c63dfd_1_466:notes"/>
          <p:cNvSpPr>
            <a:spLocks noGrp="1" noRot="1" noChangeAspect="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CwAAAC0AAAAAWAIAADgEAADYJwAAUBk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77;g12d50c63dfd_1_466:notes"/>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76;g12d50c63dfd_1_466:notes"/>
          <p:cNvSpPr>
            <a:spLocks noGrp="1" noRot="1" noChangeAspect="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CwAAAC0AAAAAWAIAADgEAADYJwAAUBk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Hk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77;g12d50c63dfd_1_466:notes"/>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76;g12d50c63dfd_1_466:notes"/>
          <p:cNvSpPr>
            <a:spLocks noGrp="1" noRot="1" noChangeAspect="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CwAAAC0AAAAAWAIAADgEAADYJwAAUBk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77;g12d50c63dfd_1_466:notes"/>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76;g12d50c63dfd_1_466:notes"/>
          <p:cNvSpPr>
            <a:spLocks noGrp="1" noRot="1" noChangeAspect="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CwAAAC0AAAAAWAIAADgEAADYJwAAUBk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77;g12d50c63dfd_1_466:notes"/>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70;g12d50c63dfd_1_0:notes"/>
          <p:cNvSpPr>
            <a:spLocks noGrp="1" noRot="1" noChangeAspect="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CwAAAC0AAAAAWAIAADgEAADYJwAAUBk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71;g12d50c63dfd_1_0:notes"/>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70;g12d50c63dfd_1_0:notes"/>
          <p:cNvSpPr>
            <a:spLocks noGrp="1" noRot="1" noChangeAspect="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CwAAAC0AAAAAWAIAADgEAADYJwAAUBk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71;g12d50c63dfd_1_0:notes"/>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70;g12d50c63dfd_1_0:notes"/>
          <p:cNvSpPr>
            <a:spLocks noGrp="1" noRot="1" noChangeAspect="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CwAAAC0AAAAAWAIAADgEAADYJwAAUBk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F4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71;g12d50c63dfd_1_0:notes"/>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E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70;g12d50c63dfd_1_0:notes"/>
          <p:cNvSpPr>
            <a:spLocks noGrp="1" noRot="1" noChangeAspect="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CwAAAC0AAAAAWAIAADgEAADYJwAAUBk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71;g12d50c63dfd_1_0:notes"/>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Hk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70;g12d50c63dfd_1_0:notes"/>
          <p:cNvSpPr>
            <a:spLocks noGrp="1" noRot="1" noChangeAspect="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CwAAAC0AAAAAWAIAADgEAADYJwAAUBk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71;g12d50c63dfd_1_0:notes"/>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70;g12d50c63dfd_1_0:notes"/>
          <p:cNvSpPr>
            <a:spLocks noGrp="1" noRot="1" noChangeAspect="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CwAAAC0AAAAAWAIAADgEAADYJwAAUBk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F4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71;g12d50c63dfd_1_0:notes"/>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solidFill>
          <a:schemeClr val="tx1">
            <a:tint val="50000"/>
          </a:schemeClr>
        </a:solidFill>
        <a:effectLst/>
      </p:bgPr>
    </p:bg>
    <p:spTree>
      <p:nvGrpSpPr>
        <p:cNvPr id="1" name=""/>
        <p:cNvGrpSpPr/>
        <p:nvPr/>
      </p:nvGrpSpPr>
      <p:grpSpPr>
        <a:xfrm>
          <a:off x="0" y="0"/>
          <a:ext cx="0" cy="0"/>
          <a:chOff x="0" y="0"/>
          <a:chExt cx="0" cy="0"/>
        </a:xfrm>
      </p:grpSpPr>
      <p:sp>
        <p:nvSpPr>
          <p:cNvPr id="2" name="Google Shape;10;p2"/>
          <p:cNvSpPr>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awAAAA0AAAAAkAAAAJAAAACQAAAAkAAAAAAAAAABAAAAAAAAAAEAAABQAAAAAAAAAAAA4D8AAAAAAADgPwAAAAAAAOA/AAAAAAAA4D8AAAAAAADgPwAAAAAAAOA/AAAAAAAA4D8AAAAAAADgPwAAAAAAAOA/AAAAAAAA4D8CAAAAjAAAAAEAAAAAAAAA////AP///wgAAAAAAAAAAAAAAAAAAAAAAAAAAAAAAAAAAAAAeAAAAAEAAABAAAAAAAAAAAAAAAB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HoAZ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EKF9AJ/f38AQkJCA8zMzADAwP8Af39/AAAAAAAAAAAAAAAAAAAAAAAAAAAAIQAAABgAAAAUAAAAujIAAB4aAABAOAAApB8AABAAAAAmAAAACAAAAP//////////"/>
              </a:ext>
            </a:extLst>
          </p:cNvSpPr>
          <p:nvPr/>
        </p:nvSpPr>
        <p:spPr>
          <a:xfrm flipH="1">
            <a:off x="8246110" y="4245610"/>
            <a:ext cx="897890" cy="897890"/>
          </a:xfrm>
          <a:prstGeom prst="rtTriangle">
            <a:avLst/>
          </a:prstGeom>
          <a:solidFill>
            <a:srgbClr val="FFFFFF"/>
          </a:solidFill>
          <a:ln>
            <a:noFill/>
          </a:ln>
          <a:effectLst/>
        </p:spPr>
        <p:txBody>
          <a:bodyPr vert="horz" wrap="square" lIns="91440" tIns="91440" rIns="91440" bIns="91440" numCol="1" spcCol="215900" anchor="ctr"/>
          <a:lstStyle/>
          <a:p>
            <a:pPr marL="0" indent="0" algn="l">
              <a:spcBef>
                <a:spcPts val="0"/>
              </a:spcBef>
              <a:spcAft>
                <a:spcPts val="0"/>
              </a:spcAft>
              <a:buNone/>
            </a:pPr>
            <a:endParaRPr/>
          </a:p>
        </p:txBody>
      </p:sp>
      <p:sp>
        <p:nvSpPr>
          <p:cNvPr id="3" name="Google Shape;11;p2"/>
          <p:cNvSpPr>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rgAAAA0AAAAAkAAAAJAAAACQAAAAkAAAAAAAAAABAAAAAAAAAAEAAABQAAAAhbacS3FV1T8AAAAAAADgPwAAAAAAAOA/AAAAAAAA4D8AAAAAAADgPwAAAAAAAOA/AAAAAAAA4D8AAAAAAADgPwAAAAAAAOA/AAAAAAAA4D8CAAAAjAAAAAEAAAAAAAAA////AP///wghAAAAAAAAAAAAAAAAAAAAAAAAAAAAAAAAAAAAeAAAAAEAAABAAAAAAAAAAAAAAAB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P///wEAAAAAAAAAAAAAAAAAAAAAAAAAAAAAAAAAAAAAAAAAAEKF9AJ/f38AQkJCA8zMzADAwP8Af39/AAAAAAAAAAAAAAAAAAAAAAAAAAAAIQAAABgAAAAUAAAAujIAAB4aAABAOAAApB8AABAAAAAmAAAACAAAAP//////////"/>
              </a:ext>
            </a:extLst>
          </p:cNvSpPr>
          <p:nvPr/>
        </p:nvSpPr>
        <p:spPr>
          <a:xfrm flipH="1">
            <a:off x="8246110" y="4245610"/>
            <a:ext cx="897890" cy="897890"/>
          </a:xfrm>
          <a:prstGeom prst="round1Rect">
            <a:avLst>
              <a:gd name="adj" fmla="val 16667"/>
            </a:avLst>
          </a:prstGeom>
          <a:solidFill>
            <a:srgbClr val="FFFFFF">
              <a:alpha val="67000"/>
            </a:srgbClr>
          </a:solidFill>
          <a:ln>
            <a:noFill/>
          </a:ln>
          <a:effectLst/>
        </p:spPr>
        <p:txBody>
          <a:bodyPr vert="horz" wrap="square" lIns="91440" tIns="91440" rIns="91440" bIns="91440" numCol="1" spcCol="215900" anchor="ctr"/>
          <a:lstStyle/>
          <a:p>
            <a:pPr marL="0" indent="0" algn="l">
              <a:spcBef>
                <a:spcPts val="0"/>
              </a:spcBef>
              <a:spcAft>
                <a:spcPts val="0"/>
              </a:spcAft>
              <a:buNone/>
            </a:pPr>
            <a:endParaRPr/>
          </a:p>
        </p:txBody>
      </p:sp>
      <p:sp>
        <p:nvSpPr>
          <p:cNvPr id="4" name="Google Shape;12;p2"/>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C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C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ZwIAADELAAD7NAAA7xAAABAAAAAmAAAACAAAAD2wAAAAAAAA"/>
              </a:ext>
            </a:extLst>
          </p:cNvSpPr>
          <p:nvPr>
            <p:ph type="ctrTitle"/>
          </p:nvPr>
        </p:nvSpPr>
        <p:spPr>
          <a:xfrm>
            <a:off x="390525" y="1819275"/>
            <a:ext cx="8221980" cy="933450"/>
          </a:xfrm>
        </p:spPr>
        <p:txBody>
          <a:bodyPr vert="horz" wrap="square" lIns="91440" tIns="91440" rIns="91440" bIns="91440" numCol="1" spcCol="215900" anchor="b">
            <a:prstTxWarp prst="textNoShape">
              <a:avLst/>
            </a:prstTxWarp>
          </a:bodyPr>
          <a:lstStyle>
            <a:lvl1pPr>
              <a:spcBef>
                <a:spcPts val="0"/>
              </a:spcBef>
              <a:spcAft>
                <a:spcPts val="0"/>
              </a:spcAft>
              <a:buNone/>
              <a:defRPr sz="4800" cap="none"/>
            </a:lvl1pPr>
            <a:lvl2pPr>
              <a:spcBef>
                <a:spcPts val="0"/>
              </a:spcBef>
              <a:spcAft>
                <a:spcPts val="0"/>
              </a:spcAft>
              <a:buNone/>
              <a:defRPr sz="4800" cap="none"/>
            </a:lvl2pPr>
            <a:lvl3pPr>
              <a:spcBef>
                <a:spcPts val="0"/>
              </a:spcBef>
              <a:spcAft>
                <a:spcPts val="0"/>
              </a:spcAft>
              <a:buNone/>
              <a:defRPr sz="4800" cap="none"/>
            </a:lvl3pPr>
            <a:lvl4pPr>
              <a:spcBef>
                <a:spcPts val="0"/>
              </a:spcBef>
              <a:spcAft>
                <a:spcPts val="0"/>
              </a:spcAft>
              <a:buNone/>
              <a:defRPr sz="4800" cap="none"/>
            </a:lvl4pPr>
            <a:lvl5pPr>
              <a:spcBef>
                <a:spcPts val="0"/>
              </a:spcBef>
              <a:spcAft>
                <a:spcPts val="0"/>
              </a:spcAft>
              <a:buNone/>
              <a:defRPr sz="4800" cap="none"/>
            </a:lvl5pPr>
            <a:lvl6pPr>
              <a:spcBef>
                <a:spcPts val="0"/>
              </a:spcBef>
              <a:spcAft>
                <a:spcPts val="0"/>
              </a:spcAft>
              <a:buNone/>
              <a:defRPr sz="4800" cap="none"/>
            </a:lvl6pPr>
            <a:lvl7pPr>
              <a:spcBef>
                <a:spcPts val="0"/>
              </a:spcBef>
              <a:spcAft>
                <a:spcPts val="0"/>
              </a:spcAft>
              <a:buNone/>
              <a:defRPr sz="4800" cap="none"/>
            </a:lvl7pPr>
            <a:lvl8pPr>
              <a:spcBef>
                <a:spcPts val="0"/>
              </a:spcBef>
              <a:spcAft>
                <a:spcPts val="0"/>
              </a:spcAft>
              <a:buNone/>
              <a:defRPr sz="4800" cap="none"/>
            </a:lvl8pPr>
            <a:lvl9pPr>
              <a:spcBef>
                <a:spcPts val="0"/>
              </a:spcBef>
              <a:spcAft>
                <a:spcPts val="0"/>
              </a:spcAft>
              <a:buNone/>
              <a:defRPr sz="4800" cap="none"/>
            </a:lvl9pPr>
          </a:lstStyle>
          <a:p>
            <a:endParaRPr/>
          </a:p>
        </p:txBody>
      </p:sp>
      <p:sp>
        <p:nvSpPr>
          <p:cNvPr id="5" name="Google Shape;13;p2"/>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ZwIAACgRAAD7NAAA0hMAABAAAAAmAAAACAAAAD2wAAAAAAAA"/>
              </a:ext>
            </a:extLst>
          </p:cNvSpPr>
          <p:nvPr>
            <p:ph type="subTitle" idx="1"/>
          </p:nvPr>
        </p:nvSpPr>
        <p:spPr>
          <a:xfrm>
            <a:off x="390525" y="2788920"/>
            <a:ext cx="8221980" cy="433070"/>
          </a:xfrm>
        </p:spPr>
        <p:txBody>
          <a:bodyPr vert="horz" wrap="square" lIns="91440" tIns="91440" rIns="91440" bIns="91440" numCol="1" spcCol="215900" anchor="t">
            <a:prstTxWarp prst="textNoShape">
              <a:avLst/>
            </a:prstTxWarp>
          </a:bodyPr>
          <a:lstStyle>
            <a:lvl1pPr>
              <a:lnSpc>
                <a:spcPct val="100000"/>
              </a:lnSpc>
              <a:spcBef>
                <a:spcPts val="0"/>
              </a:spcBef>
              <a:spcAft>
                <a:spcPts val="0"/>
              </a:spcAft>
              <a:buNone/>
              <a:defRPr cap="none">
                <a:solidFill>
                  <a:srgbClr val="FFFFFF"/>
                </a:solidFill>
              </a:defRPr>
            </a:lvl1pPr>
            <a:lvl2pPr>
              <a:lnSpc>
                <a:spcPct val="100000"/>
              </a:lnSpc>
              <a:spcBef>
                <a:spcPts val="0"/>
              </a:spcBef>
              <a:spcAft>
                <a:spcPts val="0"/>
              </a:spcAft>
              <a:buNone/>
              <a:defRPr sz="1800" cap="none">
                <a:solidFill>
                  <a:srgbClr val="FFFFFF"/>
                </a:solidFill>
              </a:defRPr>
            </a:lvl2pPr>
            <a:lvl3pPr>
              <a:lnSpc>
                <a:spcPct val="100000"/>
              </a:lnSpc>
              <a:spcBef>
                <a:spcPts val="0"/>
              </a:spcBef>
              <a:spcAft>
                <a:spcPts val="0"/>
              </a:spcAft>
              <a:buNone/>
              <a:defRPr sz="1800" cap="none">
                <a:solidFill>
                  <a:srgbClr val="FFFFFF"/>
                </a:solidFill>
              </a:defRPr>
            </a:lvl3pPr>
            <a:lvl4pPr>
              <a:lnSpc>
                <a:spcPct val="100000"/>
              </a:lnSpc>
              <a:spcBef>
                <a:spcPts val="0"/>
              </a:spcBef>
              <a:spcAft>
                <a:spcPts val="0"/>
              </a:spcAft>
              <a:buNone/>
              <a:defRPr sz="1800" cap="none">
                <a:solidFill>
                  <a:srgbClr val="FFFFFF"/>
                </a:solidFill>
              </a:defRPr>
            </a:lvl4pPr>
            <a:lvl5pPr>
              <a:lnSpc>
                <a:spcPct val="100000"/>
              </a:lnSpc>
              <a:spcBef>
                <a:spcPts val="0"/>
              </a:spcBef>
              <a:spcAft>
                <a:spcPts val="0"/>
              </a:spcAft>
              <a:buNone/>
              <a:defRPr sz="1800" cap="none">
                <a:solidFill>
                  <a:srgbClr val="FFFFFF"/>
                </a:solidFill>
              </a:defRPr>
            </a:lvl5pPr>
            <a:lvl6pPr>
              <a:lnSpc>
                <a:spcPct val="100000"/>
              </a:lnSpc>
              <a:spcBef>
                <a:spcPts val="0"/>
              </a:spcBef>
              <a:spcAft>
                <a:spcPts val="0"/>
              </a:spcAft>
              <a:buNone/>
              <a:defRPr sz="1800" cap="none">
                <a:solidFill>
                  <a:srgbClr val="FFFFFF"/>
                </a:solidFill>
              </a:defRPr>
            </a:lvl6pPr>
            <a:lvl7pPr>
              <a:lnSpc>
                <a:spcPct val="100000"/>
              </a:lnSpc>
              <a:spcBef>
                <a:spcPts val="0"/>
              </a:spcBef>
              <a:spcAft>
                <a:spcPts val="0"/>
              </a:spcAft>
              <a:buNone/>
              <a:defRPr sz="1800" cap="none">
                <a:solidFill>
                  <a:srgbClr val="FFFFFF"/>
                </a:solidFill>
              </a:defRPr>
            </a:lvl7pPr>
            <a:lvl8pPr>
              <a:lnSpc>
                <a:spcPct val="100000"/>
              </a:lnSpc>
              <a:spcBef>
                <a:spcPts val="0"/>
              </a:spcBef>
              <a:spcAft>
                <a:spcPts val="0"/>
              </a:spcAft>
              <a:buNone/>
              <a:defRPr sz="1800" cap="none">
                <a:solidFill>
                  <a:srgbClr val="FFFFFF"/>
                </a:solidFill>
              </a:defRPr>
            </a:lvl8pPr>
            <a:lvl9pPr>
              <a:lnSpc>
                <a:spcPct val="100000"/>
              </a:lnSpc>
              <a:spcBef>
                <a:spcPts val="0"/>
              </a:spcBef>
              <a:spcAft>
                <a:spcPts val="0"/>
              </a:spcAft>
              <a:buNone/>
              <a:defRPr sz="1800" cap="none">
                <a:solidFill>
                  <a:srgbClr val="FFFFFF"/>
                </a:solidFill>
              </a:defRPr>
            </a:lvl9pPr>
          </a:lstStyle>
          <a:p>
            <a:endParaRPr/>
          </a:p>
        </p:txBody>
      </p:sp>
      <p:sp>
        <p:nvSpPr>
          <p:cNvPr id="6" name="Google Shape;14;p2"/>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E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bzQAAOMcAADPNwAATx8AABAAAAAmAAAACAAAADywAAAAAAAA"/>
              </a:ext>
            </a:extLst>
          </p:cNvSpPr>
          <p:nvPr>
            <p:ph type="sldNum" idx="12"/>
          </p:nvPr>
        </p:nvSpPr>
        <p:spPr/>
        <p:txBody>
          <a:bodyPr vert="horz" wrap="square" lIns="91440" tIns="91440" rIns="91440" bIns="91440" numCol="1" spcCol="215900" anchor="ctr">
            <a:prstTxWarp prst="textNoShape">
              <a:avLst/>
            </a:prstTxWarp>
          </a:bodyPr>
          <a:lstStyle>
            <a:lvl1pPr>
              <a:buNone/>
            </a:lvl1pPr>
            <a:lvl2pPr>
              <a:buNone/>
            </a:lvl2pPr>
            <a:lvl3pPr>
              <a:buNone/>
            </a:lvl3pPr>
            <a:lvl4pPr>
              <a:buNone/>
            </a:lvl4pPr>
            <a:lvl5pPr>
              <a:buNone/>
            </a:lvl5pPr>
            <a:lvl6pPr>
              <a:buNone/>
            </a:lvl6pPr>
            <a:lvl7pPr>
              <a:buNone/>
            </a:lvl7pPr>
            <a:lvl8pPr>
              <a:buNone/>
            </a:lvl8pPr>
            <a:lvl9pPr>
              <a:buNone/>
            </a:lvl9pPr>
          </a:lstStyle>
          <a:p>
            <a:pPr marL="0" indent="0" algn="r">
              <a:spcBef>
                <a:spcPts val="0"/>
              </a:spcBef>
              <a:spcAft>
                <a:spcPts val="0"/>
              </a:spcAft>
              <a:buNone/>
            </a:pPr>
            <a:fld id="{27EDCBC7-89CA-B83D-8455-7F68851B722A}" type="slidenum">
              <a:rPr lang="en-us" cap="none"/>
              <a:t>‹#›</a:t>
            </a:fld>
            <a:endParaRPr lang="en-us" cap="none"/>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IG_NUMBER">
    <p:bg>
      <p:bgPr>
        <a:solidFill>
          <a:schemeClr val="tx1">
            <a:tint val="50000"/>
          </a:schemeClr>
        </a:solidFill>
        <a:effectLst/>
      </p:bgPr>
    </p:bg>
    <p:spTree>
      <p:nvGrpSpPr>
        <p:cNvPr id="1" name=""/>
        <p:cNvGrpSpPr/>
        <p:nvPr/>
      </p:nvGrpSpPr>
      <p:grpSpPr>
        <a:xfrm>
          <a:off x="0" y="0"/>
          <a:ext cx="0" cy="0"/>
          <a:chOff x="0" y="0"/>
          <a:chExt cx="0" cy="0"/>
        </a:xfrm>
      </p:grpSpPr>
      <p:sp>
        <p:nvSpPr>
          <p:cNvPr id="2" name="Google Shape;58;p1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C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7QIAAL4HAACBNQAA0hMAABAAAAAmAAAACAAAAD2wAAAAAAAA"/>
              </a:ext>
            </a:extLst>
          </p:cNvSpPr>
          <p:nvPr>
            <p:ph type="title"/>
          </p:nvPr>
        </p:nvSpPr>
        <p:spPr>
          <a:xfrm>
            <a:off x="475615" y="1258570"/>
            <a:ext cx="8221980" cy="1963420"/>
          </a:xfrm>
        </p:spPr>
        <p:txBody>
          <a:bodyPr vert="horz" wrap="square" lIns="91440" tIns="91440" rIns="91440" bIns="91440" numCol="1" spcCol="215900" anchor="b">
            <a:prstTxWarp prst="textNoShape">
              <a:avLst/>
            </a:prstTxWarp>
          </a:bodyPr>
          <a:lstStyle>
            <a:lvl1pPr algn="ctr">
              <a:spcBef>
                <a:spcPts val="0"/>
              </a:spcBef>
              <a:spcAft>
                <a:spcPts val="0"/>
              </a:spcAft>
              <a:buNone/>
              <a:defRPr sz="12000" cap="none">
                <a:solidFill>
                  <a:srgbClr val="424242"/>
                </a:solidFill>
              </a:defRPr>
            </a:lvl1pPr>
            <a:lvl2pPr algn="ctr">
              <a:spcBef>
                <a:spcPts val="0"/>
              </a:spcBef>
              <a:spcAft>
                <a:spcPts val="0"/>
              </a:spcAft>
              <a:buNone/>
              <a:defRPr sz="12000" cap="none">
                <a:solidFill>
                  <a:srgbClr val="424242"/>
                </a:solidFill>
              </a:defRPr>
            </a:lvl2pPr>
            <a:lvl3pPr algn="ctr">
              <a:spcBef>
                <a:spcPts val="0"/>
              </a:spcBef>
              <a:spcAft>
                <a:spcPts val="0"/>
              </a:spcAft>
              <a:buNone/>
              <a:defRPr sz="12000" cap="none">
                <a:solidFill>
                  <a:srgbClr val="424242"/>
                </a:solidFill>
              </a:defRPr>
            </a:lvl3pPr>
            <a:lvl4pPr algn="ctr">
              <a:spcBef>
                <a:spcPts val="0"/>
              </a:spcBef>
              <a:spcAft>
                <a:spcPts val="0"/>
              </a:spcAft>
              <a:buNone/>
              <a:defRPr sz="12000" cap="none">
                <a:solidFill>
                  <a:srgbClr val="424242"/>
                </a:solidFill>
              </a:defRPr>
            </a:lvl4pPr>
            <a:lvl5pPr algn="ctr">
              <a:spcBef>
                <a:spcPts val="0"/>
              </a:spcBef>
              <a:spcAft>
                <a:spcPts val="0"/>
              </a:spcAft>
              <a:buNone/>
              <a:defRPr sz="12000" cap="none">
                <a:solidFill>
                  <a:srgbClr val="424242"/>
                </a:solidFill>
              </a:defRPr>
            </a:lvl5pPr>
            <a:lvl6pPr algn="ctr">
              <a:spcBef>
                <a:spcPts val="0"/>
              </a:spcBef>
              <a:spcAft>
                <a:spcPts val="0"/>
              </a:spcAft>
              <a:buNone/>
              <a:defRPr sz="12000" cap="none">
                <a:solidFill>
                  <a:srgbClr val="424242"/>
                </a:solidFill>
              </a:defRPr>
            </a:lvl6pPr>
            <a:lvl7pPr algn="ctr">
              <a:spcBef>
                <a:spcPts val="0"/>
              </a:spcBef>
              <a:spcAft>
                <a:spcPts val="0"/>
              </a:spcAft>
              <a:buNone/>
              <a:defRPr sz="12000" cap="none">
                <a:solidFill>
                  <a:srgbClr val="424242"/>
                </a:solidFill>
              </a:defRPr>
            </a:lvl7pPr>
            <a:lvl8pPr algn="ctr">
              <a:spcBef>
                <a:spcPts val="0"/>
              </a:spcBef>
              <a:spcAft>
                <a:spcPts val="0"/>
              </a:spcAft>
              <a:buNone/>
              <a:defRPr sz="12000" cap="none">
                <a:solidFill>
                  <a:srgbClr val="424242"/>
                </a:solidFill>
              </a:defRPr>
            </a:lvl8pPr>
            <a:lvl9pPr algn="ctr">
              <a:spcBef>
                <a:spcPts val="0"/>
              </a:spcBef>
              <a:spcAft>
                <a:spcPts val="0"/>
              </a:spcAft>
              <a:buNone/>
              <a:defRPr sz="12000" cap="none">
                <a:solidFill>
                  <a:srgbClr val="424242"/>
                </a:solidFill>
              </a:defRPr>
            </a:lvl9pPr>
          </a:lstStyle>
          <a:p>
            <a:r>
              <a:t>xx%</a:t>
            </a:r>
          </a:p>
        </p:txBody>
      </p:sp>
      <p:sp>
        <p:nvSpPr>
          <p:cNvPr id="3" name="Google Shape;59;p1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7QIAAFQUAACBNQAAVRwAABAAAAAmAAAACAAAAD2wAAAAAAAA"/>
              </a:ext>
            </a:extLst>
          </p:cNvSpPr>
          <p:nvPr>
            <p:ph idx="1"/>
          </p:nvPr>
        </p:nvSpPr>
        <p:spPr>
          <a:xfrm>
            <a:off x="475615" y="3304540"/>
            <a:ext cx="8221980" cy="1301115"/>
          </a:xfrm>
        </p:spPr>
        <p:txBody>
          <a:bodyPr vert="horz" wrap="square" lIns="91440" tIns="91440" rIns="91440" bIns="91440" numCol="1" spcCol="215900" anchor="t">
            <a:prstTxWarp prst="textNoShape">
              <a:avLst/>
            </a:prstTxWarp>
          </a:bodyPr>
          <a:lstStyle>
            <a:lvl1pPr marL="457200" indent="-342900" algn="ctr">
              <a:spcBef>
                <a:spcPts val="0"/>
              </a:spcBef>
              <a:spcAft>
                <a:spcPts val="0"/>
              </a:spcAft>
              <a:buSzPts val="1800"/>
              <a:buChar char="●"/>
            </a:lvl1pPr>
            <a:lvl2pPr marL="914400" indent="-317500" algn="ctr">
              <a:spcBef>
                <a:spcPts val="0"/>
              </a:spcBef>
              <a:spcAft>
                <a:spcPts val="0"/>
              </a:spcAft>
              <a:buSzPts val="1400"/>
              <a:buChar char="○"/>
            </a:lvl2pPr>
            <a:lvl3pPr marL="1371600" indent="-317500" algn="ctr">
              <a:spcBef>
                <a:spcPts val="0"/>
              </a:spcBef>
              <a:spcAft>
                <a:spcPts val="0"/>
              </a:spcAft>
              <a:buSzPts val="1400"/>
              <a:buChar char="■"/>
            </a:lvl3pPr>
            <a:lvl4pPr marL="1828800" indent="-317500" algn="ctr">
              <a:spcBef>
                <a:spcPts val="0"/>
              </a:spcBef>
              <a:spcAft>
                <a:spcPts val="0"/>
              </a:spcAft>
              <a:buSzPts val="1400"/>
              <a:buChar char="●"/>
            </a:lvl4pPr>
            <a:lvl5pPr marL="2286000" indent="-317500" algn="ctr">
              <a:spcBef>
                <a:spcPts val="0"/>
              </a:spcBef>
              <a:spcAft>
                <a:spcPts val="0"/>
              </a:spcAft>
              <a:buSzPts val="1400"/>
              <a:buChar char="○"/>
            </a:lvl5pPr>
            <a:lvl6pPr marL="2743200" indent="-317500" algn="ctr">
              <a:spcBef>
                <a:spcPts val="0"/>
              </a:spcBef>
              <a:spcAft>
                <a:spcPts val="0"/>
              </a:spcAft>
              <a:buSzPts val="1400"/>
              <a:buChar char="■"/>
            </a:lvl6pPr>
            <a:lvl7pPr marL="3200400" indent="-317500" algn="ctr">
              <a:spcBef>
                <a:spcPts val="0"/>
              </a:spcBef>
              <a:spcAft>
                <a:spcPts val="0"/>
              </a:spcAft>
              <a:buSzPts val="1400"/>
              <a:buChar char="●"/>
            </a:lvl7pPr>
            <a:lvl8pPr marL="3657600" indent="-317500" algn="ctr">
              <a:spcBef>
                <a:spcPts val="0"/>
              </a:spcBef>
              <a:spcAft>
                <a:spcPts val="0"/>
              </a:spcAft>
              <a:buSzPts val="1400"/>
              <a:buChar char="○"/>
            </a:lvl8pPr>
            <a:lvl9pPr marL="4114800" indent="-317500" algn="ctr">
              <a:spcBef>
                <a:spcPts val="0"/>
              </a:spcBef>
              <a:spcAft>
                <a:spcPts val="0"/>
              </a:spcAft>
              <a:buSzPts val="1400"/>
              <a:buChar char="■"/>
            </a:lvl9pPr>
          </a:lstStyle>
          <a:p>
            <a:endParaRPr/>
          </a:p>
        </p:txBody>
      </p:sp>
      <p:sp>
        <p:nvSpPr>
          <p:cNvPr id="4" name="Google Shape;60;p1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bzQAAOMcAADPNwAATx8AABAAAAAmAAAACAAAADywAAAAAAAA"/>
              </a:ext>
            </a:extLst>
          </p:cNvSpPr>
          <p:nvPr>
            <p:ph type="sldNum" idx="12"/>
          </p:nvPr>
        </p:nvSpPr>
        <p:spPr/>
        <p:txBody>
          <a:bodyPr vert="horz" wrap="square" lIns="91440" tIns="91440" rIns="91440" bIns="91440" numCol="1" spcCol="215900" anchor="ctr">
            <a:prstTxWarp prst="textNoShape">
              <a:avLst/>
            </a:prstTxWarp>
          </a:bodyPr>
          <a:lstStyle>
            <a:lvl1pPr>
              <a:buNone/>
            </a:lvl1pPr>
            <a:lvl2pPr>
              <a:buNone/>
            </a:lvl2pPr>
            <a:lvl3pPr>
              <a:buNone/>
            </a:lvl3pPr>
            <a:lvl4pPr>
              <a:buNone/>
            </a:lvl4pPr>
            <a:lvl5pPr>
              <a:buNone/>
            </a:lvl5pPr>
            <a:lvl6pPr>
              <a:buNone/>
            </a:lvl6pPr>
            <a:lvl7pPr>
              <a:buNone/>
            </a:lvl7pPr>
            <a:lvl8pPr>
              <a:buNone/>
            </a:lvl8pPr>
            <a:lvl9pPr>
              <a:buNone/>
            </a:lvl9pPr>
          </a:lstStyle>
          <a:p>
            <a:pPr marL="0" indent="0" algn="r">
              <a:spcBef>
                <a:spcPts val="0"/>
              </a:spcBef>
              <a:spcAft>
                <a:spcPts val="0"/>
              </a:spcAft>
              <a:buNone/>
            </a:pPr>
            <a:fld id="{27ED8DC1-8FCA-B87B-8455-792EC31B722C}" type="slidenum">
              <a:rPr lang="en-us" cap="none"/>
              <a:t>‹#›</a:t>
            </a:fld>
            <a:endParaRPr lang="en-us" cap="none"/>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bg>
      <p:bgPr>
        <a:solidFill>
          <a:schemeClr val="tx1">
            <a:tint val="50000"/>
          </a:schemeClr>
        </a:solidFill>
        <a:effectLst/>
      </p:bgPr>
    </p:bg>
    <p:spTree>
      <p:nvGrpSpPr>
        <p:cNvPr id="1" name=""/>
        <p:cNvGrpSpPr/>
        <p:nvPr/>
      </p:nvGrpSpPr>
      <p:grpSpPr>
        <a:xfrm>
          <a:off x="0" y="0"/>
          <a:ext cx="0" cy="0"/>
          <a:chOff x="0" y="0"/>
          <a:chExt cx="0" cy="0"/>
        </a:xfrm>
      </p:grpSpPr>
      <p:sp>
        <p:nvSpPr>
          <p:cNvPr id="2" name="Google Shape;62;p12"/>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bzQAAOMcAADPNwAATx8AABAAAAAmAAAACAAAADywAAAAAAAA"/>
              </a:ext>
            </a:extLst>
          </p:cNvSpPr>
          <p:nvPr>
            <p:ph type="sldNum" idx="12"/>
          </p:nvPr>
        </p:nvSpPr>
        <p:spPr/>
        <p:txBody>
          <a:bodyPr vert="horz" wrap="square" lIns="91440" tIns="91440" rIns="91440" bIns="91440" numCol="1" spcCol="215900" anchor="ctr">
            <a:prstTxWarp prst="textNoShape">
              <a:avLst/>
            </a:prstTxWarp>
          </a:bodyPr>
          <a:lstStyle>
            <a:lvl1pPr>
              <a:buNone/>
            </a:lvl1pPr>
            <a:lvl2pPr>
              <a:buNone/>
            </a:lvl2pPr>
            <a:lvl3pPr>
              <a:buNone/>
            </a:lvl3pPr>
            <a:lvl4pPr>
              <a:buNone/>
            </a:lvl4pPr>
            <a:lvl5pPr>
              <a:buNone/>
            </a:lvl5pPr>
            <a:lvl6pPr>
              <a:buNone/>
            </a:lvl6pPr>
            <a:lvl7pPr>
              <a:buNone/>
            </a:lvl7pPr>
            <a:lvl8pPr>
              <a:buNone/>
            </a:lvl8pPr>
            <a:lvl9pPr>
              <a:buNone/>
            </a:lvl9pPr>
          </a:lstStyle>
          <a:p>
            <a:pPr marL="0" indent="0" algn="r">
              <a:spcBef>
                <a:spcPts val="0"/>
              </a:spcBef>
              <a:spcAft>
                <a:spcPts val="0"/>
              </a:spcAft>
              <a:buNone/>
            </a:pPr>
            <a:fld id="{27EDEED2-9CCA-B818-8455-6A4DA01B723F}" type="slidenum">
              <a:rPr lang="en-us" cap="none"/>
              <a:t>‹#›</a:t>
            </a:fld>
            <a:endParaRPr lang="en-us" cap="none"/>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_HEADER">
    <p:bg>
      <p:bgPr>
        <a:solidFill>
          <a:schemeClr val="tx1">
            <a:tint val="50000"/>
          </a:schemeClr>
        </a:solidFill>
        <a:effectLst/>
      </p:bgPr>
    </p:bg>
    <p:spTree>
      <p:nvGrpSpPr>
        <p:cNvPr id="1" name=""/>
        <p:cNvGrpSpPr/>
        <p:nvPr/>
      </p:nvGrpSpPr>
      <p:grpSpPr>
        <a:xfrm>
          <a:off x="0" y="0"/>
          <a:ext cx="0" cy="0"/>
          <a:chOff x="0" y="0"/>
          <a:chExt cx="0" cy="0"/>
        </a:xfrm>
      </p:grpSpPr>
      <p:sp>
        <p:nvSpPr>
          <p:cNvPr id="2" name="Google Shape;16;p3"/>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OTpV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1gIAALUMAABqNQAA7xIAABAAAAAmAAAACAAAAL2wAAAAAAAA"/>
              </a:ext>
            </a:extLst>
          </p:cNvSpPr>
          <p:nvPr>
            <p:ph type="title"/>
          </p:nvPr>
        </p:nvSpPr>
        <p:spPr>
          <a:xfrm>
            <a:off x="461010" y="2065655"/>
            <a:ext cx="8221980" cy="1012190"/>
          </a:xfrm>
        </p:spPr>
        <p:txBody>
          <a:bodyPr vert="horz" wrap="square" lIns="91440" tIns="91440" rIns="91440" bIns="91440" numCol="1" spcCol="215900" anchor="ctr">
            <a:prstTxWarp prst="textNoShape">
              <a:avLst/>
            </a:prstTxWarp>
          </a:bodyPr>
          <a:lstStyle>
            <a:lvl1pPr>
              <a:spcBef>
                <a:spcPts val="0"/>
              </a:spcBef>
              <a:spcAft>
                <a:spcPts val="0"/>
              </a:spcAft>
              <a:buNone/>
              <a:defRPr sz="4200" cap="none"/>
            </a:lvl1pPr>
            <a:lvl2pPr>
              <a:spcBef>
                <a:spcPts val="0"/>
              </a:spcBef>
              <a:spcAft>
                <a:spcPts val="0"/>
              </a:spcAft>
              <a:buNone/>
              <a:defRPr sz="4200" cap="none"/>
            </a:lvl2pPr>
            <a:lvl3pPr>
              <a:spcBef>
                <a:spcPts val="0"/>
              </a:spcBef>
              <a:spcAft>
                <a:spcPts val="0"/>
              </a:spcAft>
              <a:buNone/>
              <a:defRPr sz="4200" cap="none"/>
            </a:lvl3pPr>
            <a:lvl4pPr>
              <a:spcBef>
                <a:spcPts val="0"/>
              </a:spcBef>
              <a:spcAft>
                <a:spcPts val="0"/>
              </a:spcAft>
              <a:buNone/>
              <a:defRPr sz="4200" cap="none"/>
            </a:lvl4pPr>
            <a:lvl5pPr>
              <a:spcBef>
                <a:spcPts val="0"/>
              </a:spcBef>
              <a:spcAft>
                <a:spcPts val="0"/>
              </a:spcAft>
              <a:buNone/>
              <a:defRPr sz="4200" cap="none"/>
            </a:lvl5pPr>
            <a:lvl6pPr>
              <a:spcBef>
                <a:spcPts val="0"/>
              </a:spcBef>
              <a:spcAft>
                <a:spcPts val="0"/>
              </a:spcAft>
              <a:buNone/>
              <a:defRPr sz="4200" cap="none"/>
            </a:lvl6pPr>
            <a:lvl7pPr>
              <a:spcBef>
                <a:spcPts val="0"/>
              </a:spcBef>
              <a:spcAft>
                <a:spcPts val="0"/>
              </a:spcAft>
              <a:buNone/>
              <a:defRPr sz="4200" cap="none"/>
            </a:lvl7pPr>
            <a:lvl8pPr>
              <a:spcBef>
                <a:spcPts val="0"/>
              </a:spcBef>
              <a:spcAft>
                <a:spcPts val="0"/>
              </a:spcAft>
              <a:buNone/>
              <a:defRPr sz="4200" cap="none"/>
            </a:lvl8pPr>
            <a:lvl9pPr>
              <a:spcBef>
                <a:spcPts val="0"/>
              </a:spcBef>
              <a:spcAft>
                <a:spcPts val="0"/>
              </a:spcAft>
              <a:buNone/>
              <a:defRPr sz="4200" cap="none"/>
            </a:lvl9pPr>
          </a:lstStyle>
          <a:p>
            <a:endParaRPr/>
          </a:p>
        </p:txBody>
      </p:sp>
      <p:sp>
        <p:nvSpPr>
          <p:cNvPr id="3" name="Google Shape;17;p3"/>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bzQAAOMcAADPNwAATx8AABAAAAAmAAAACAAAADywAAAAAAAA"/>
              </a:ext>
            </a:extLst>
          </p:cNvSpPr>
          <p:nvPr>
            <p:ph type="sldNum" idx="12"/>
          </p:nvPr>
        </p:nvSpPr>
        <p:spPr/>
        <p:txBody>
          <a:bodyPr vert="horz" wrap="square" lIns="91440" tIns="91440" rIns="91440" bIns="91440" numCol="1" spcCol="215900" anchor="ctr">
            <a:prstTxWarp prst="textNoShape">
              <a:avLst/>
            </a:prstTxWarp>
          </a:bodyPr>
          <a:lstStyle>
            <a:lvl1pPr>
              <a:buNone/>
              <a:defRPr cap="none">
                <a:solidFill>
                  <a:srgbClr val="FFFFFF"/>
                </a:solidFill>
              </a:defRPr>
            </a:lvl1pPr>
            <a:lvl2pPr>
              <a:buNone/>
              <a:defRPr cap="none">
                <a:solidFill>
                  <a:srgbClr val="FFFFFF"/>
                </a:solidFill>
              </a:defRPr>
            </a:lvl2pPr>
            <a:lvl3pPr>
              <a:buNone/>
              <a:defRPr cap="none">
                <a:solidFill>
                  <a:srgbClr val="FFFFFF"/>
                </a:solidFill>
              </a:defRPr>
            </a:lvl3pPr>
            <a:lvl4pPr>
              <a:buNone/>
              <a:defRPr cap="none">
                <a:solidFill>
                  <a:srgbClr val="FFFFFF"/>
                </a:solidFill>
              </a:defRPr>
            </a:lvl4pPr>
            <a:lvl5pPr>
              <a:buNone/>
              <a:defRPr cap="none">
                <a:solidFill>
                  <a:srgbClr val="FFFFFF"/>
                </a:solidFill>
              </a:defRPr>
            </a:lvl5pPr>
            <a:lvl6pPr>
              <a:buNone/>
              <a:defRPr cap="none">
                <a:solidFill>
                  <a:srgbClr val="FFFFFF"/>
                </a:solidFill>
              </a:defRPr>
            </a:lvl6pPr>
            <a:lvl7pPr>
              <a:buNone/>
              <a:defRPr cap="none">
                <a:solidFill>
                  <a:srgbClr val="FFFFFF"/>
                </a:solidFill>
              </a:defRPr>
            </a:lvl7pPr>
            <a:lvl8pPr>
              <a:buNone/>
              <a:defRPr cap="none">
                <a:solidFill>
                  <a:srgbClr val="FFFFFF"/>
                </a:solidFill>
              </a:defRPr>
            </a:lvl8pPr>
            <a:lvl9pPr>
              <a:buNone/>
              <a:defRPr cap="none">
                <a:solidFill>
                  <a:srgbClr val="FFFFFF"/>
                </a:solidFill>
              </a:defRPr>
            </a:lvl9pPr>
          </a:lstStyle>
          <a:p>
            <a:pPr marL="0" indent="0" algn="r">
              <a:spcBef>
                <a:spcPts val="0"/>
              </a:spcBef>
              <a:spcAft>
                <a:spcPts val="0"/>
              </a:spcAft>
              <a:buNone/>
            </a:pPr>
            <a:fld id="{27EDE86B-25CA-B81E-8455-D34BA61B7286}" type="slidenum">
              <a:rPr lang="en-us" cap="none"/>
              <a:t>‹#›</a:t>
            </a:fld>
            <a:endParaRPr lang="en-us" cap="none"/>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_AND_BODY">
    <p:bg>
      <p:bgPr>
        <a:solidFill>
          <a:schemeClr val="tx1">
            <a:tint val="50000"/>
          </a:schemeClr>
        </a:solidFill>
        <a:effectLst/>
      </p:bgPr>
    </p:bg>
    <p:spTree>
      <p:nvGrpSpPr>
        <p:cNvPr id="1" name=""/>
        <p:cNvGrpSpPr/>
        <p:nvPr/>
      </p:nvGrpSpPr>
      <p:grpSpPr>
        <a:xfrm>
          <a:off x="0" y="0"/>
          <a:ext cx="0" cy="0"/>
          <a:chOff x="0" y="0"/>
          <a:chExt cx="0" cy="0"/>
        </a:xfrm>
      </p:grpSpPr>
      <p:sp>
        <p:nvSpPr>
          <p:cNvPr id="2" name="Google Shape;19;p4"/>
          <p:cNvSpPr>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EAAAAAAAAA+vr6AP///wgAAAAAAAAAAAAAAAAAAAAAAAAAAAAAAAAAAAAAeAAAAAEAAABAAAAAAAAAAAAAAAB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vr6AP///wEAAAAAAAAAAAAAAAAAAAAAAAAAAAAAAAAAAAAAAAAAAEKF9AJ/f38AQkJCA8zMzADAwP8Af39/AAAAAAAAAAAAAAAAAAAAAAAAAAAAIQAAABgAAAAUAAAAAAAAAF8KAABAOAAApB8AABAAAAAmAAAACAAAAP//////////"/>
              </a:ext>
            </a:extLst>
          </p:cNvSpPr>
          <p:nvPr/>
        </p:nvSpPr>
        <p:spPr>
          <a:xfrm rot="10800000" flipH="1">
            <a:off x="0" y="1685925"/>
            <a:ext cx="9144000" cy="3457575"/>
          </a:xfrm>
          <a:prstGeom prst="rect">
            <a:avLst/>
          </a:prstGeom>
          <a:solidFill>
            <a:srgbClr val="FAFAFA"/>
          </a:solidFill>
          <a:ln>
            <a:noFill/>
          </a:ln>
          <a:effectLst/>
        </p:spPr>
        <p:txBody>
          <a:bodyPr vert="horz" wrap="square" lIns="91440" tIns="91440" rIns="91440" bIns="91440" numCol="1" spcCol="215900" anchor="ctr"/>
          <a:lstStyle/>
          <a:p>
            <a:pPr marL="0" indent="0" algn="l">
              <a:spcBef>
                <a:spcPts val="0"/>
              </a:spcBef>
              <a:spcAft>
                <a:spcPts val="0"/>
              </a:spcAft>
              <a:buNone/>
            </a:pPr>
            <a:endParaRPr/>
          </a:p>
        </p:txBody>
      </p:sp>
      <p:sp>
        <p:nvSpPr>
          <p:cNvPr id="3" name="Google Shape;20;p4"/>
          <p:cNvSpPr>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EAAAADAAAA+fn5AJmZmQAAAAAAAAAAAAAAAAAAAAAAAAAAAAAAAAAAAAAAeAAAAAEAAABAAAAAAAAAAJz////BAQAAAAAAAAIAAAAjAAAA+fn5AE8AAADe3t4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fn5AJmZmQD5+fkA3t7eAAAAAAAAAAAAAAAAAAAAAAAAAAAAAAAAAEKF9AJ/f38AQkJCA8zMzADAwP8Af39/AAAAAAAAAAAAAAAAAAAAAAAAAAAAIQAAABgAAAAUAAAAAAAAAF8KAABAOAAACgsAABAAAAAmAAAACAAAAP//////////"/>
              </a:ext>
            </a:extLst>
          </p:cNvSpPr>
          <p:nvPr/>
        </p:nvSpPr>
        <p:spPr>
          <a:xfrm>
            <a:off x="0" y="1685925"/>
            <a:ext cx="9144000" cy="108585"/>
          </a:xfrm>
          <a:prstGeom prst="rect">
            <a:avLst/>
          </a:prstGeom>
          <a:gradFill flip="none" rotWithShape="0">
            <a:gsLst>
              <a:gs pos="0">
                <a:srgbClr val="F9F9F9"/>
              </a:gs>
              <a:gs pos="35000">
                <a:srgbClr val="F9F9F9"/>
              </a:gs>
              <a:gs pos="79000">
                <a:srgbClr val="DEDEDE"/>
              </a:gs>
              <a:gs pos="100000">
                <a:srgbClr val="999999"/>
              </a:gs>
            </a:gsLst>
            <a:lin ang="1626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endParaRPr/>
          </a:p>
        </p:txBody>
      </p:sp>
      <p:sp>
        <p:nvSpPr>
          <p:cNvPr id="4" name="Google Shape;21;p4"/>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C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HDRV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5wIAAIsEAAB7NQAARAkAABAAAAAmAAAACAAAADywAAAAAAAA"/>
              </a:ext>
            </a:extLst>
          </p:cNvSpPr>
          <p:nvPr>
            <p:ph type="title"/>
          </p:nvPr>
        </p:nvSpPr>
        <p:spPr/>
        <p:txBody>
          <a:bodyPr vert="horz" wrap="square" lIns="91440" tIns="91440" rIns="91440" bIns="91440" numCol="1" spcCol="215900" anchor="b">
            <a:prstTxWarp prst="textNoShape">
              <a:avLst/>
            </a:prstTxWarp>
          </a:bodyPr>
          <a:lstStyle>
            <a:lvl1pPr>
              <a:spcBef>
                <a:spcPts val="0"/>
              </a:spcBef>
              <a:spcAft>
                <a:spcPts val="0"/>
              </a:spcAft>
              <a:buNone/>
            </a:lvl1pPr>
            <a:lvl2pPr>
              <a:spcBef>
                <a:spcPts val="0"/>
              </a:spcBef>
              <a:spcAft>
                <a:spcPts val="0"/>
              </a:spcAft>
              <a:buNone/>
            </a:lvl2pPr>
            <a:lvl3pPr>
              <a:spcBef>
                <a:spcPts val="0"/>
              </a:spcBef>
              <a:spcAft>
                <a:spcPts val="0"/>
              </a:spcAft>
              <a:buNone/>
            </a:lvl3pPr>
            <a:lvl4pPr>
              <a:spcBef>
                <a:spcPts val="0"/>
              </a:spcBef>
              <a:spcAft>
                <a:spcPts val="0"/>
              </a:spcAft>
              <a:buNone/>
            </a:lvl4pPr>
            <a:lvl5pPr>
              <a:spcBef>
                <a:spcPts val="0"/>
              </a:spcBef>
              <a:spcAft>
                <a:spcPts val="0"/>
              </a:spcAft>
              <a:buNone/>
            </a:lvl5pPr>
            <a:lvl6pPr>
              <a:spcBef>
                <a:spcPts val="0"/>
              </a:spcBef>
              <a:spcAft>
                <a:spcPts val="0"/>
              </a:spcAft>
              <a:buNone/>
            </a:lvl6pPr>
            <a:lvl7pPr>
              <a:spcBef>
                <a:spcPts val="0"/>
              </a:spcBef>
              <a:spcAft>
                <a:spcPts val="0"/>
              </a:spcAft>
              <a:buNone/>
            </a:lvl7pPr>
            <a:lvl8pPr>
              <a:spcBef>
                <a:spcPts val="0"/>
              </a:spcBef>
              <a:spcAft>
                <a:spcPts val="0"/>
              </a:spcAft>
              <a:buNone/>
            </a:lvl8pPr>
            <a:lvl9pPr>
              <a:spcBef>
                <a:spcPts val="0"/>
              </a:spcBef>
              <a:spcAft>
                <a:spcPts val="0"/>
              </a:spcAft>
              <a:buNone/>
            </a:lvl9pPr>
          </a:lstStyle>
          <a:p>
            <a:endParaRPr/>
          </a:p>
        </p:txBody>
      </p:sp>
      <p:sp>
        <p:nvSpPr>
          <p:cNvPr id="5" name="Google Shape;22;p4"/>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5wIAAM4LAAB7NQAAehwAABAAAAAmAAAACAAAADywAAAAAAAA"/>
              </a:ext>
            </a:extLst>
          </p:cNvSpPr>
          <p:nvPr>
            <p:ph idx="1"/>
          </p:nvPr>
        </p:nvSpPr>
        <p:spPr/>
        <p:txBody>
          <a:bodyPr vert="horz" wrap="square" lIns="91440" tIns="91440" rIns="91440" bIns="91440" numCol="1" spcCol="215900" anchor="t">
            <a:prstTxWarp prst="textNoShape">
              <a:avLst/>
            </a:prstTxWarp>
          </a:bodyPr>
          <a:lstStyle>
            <a:lvl1pPr marL="457200" indent="-342900">
              <a:spcBef>
                <a:spcPts val="0"/>
              </a:spcBef>
              <a:spcAft>
                <a:spcPts val="0"/>
              </a:spcAft>
              <a:buSzPts val="1800"/>
              <a:buChar char="●"/>
            </a:lvl1pPr>
            <a:lvl2pPr marL="914400" indent="-317500">
              <a:spcBef>
                <a:spcPts val="0"/>
              </a:spcBef>
              <a:spcAft>
                <a:spcPts val="0"/>
              </a:spcAft>
              <a:buSzPts val="1400"/>
              <a:buChar char="○"/>
            </a:lvl2pPr>
            <a:lvl3pPr marL="1371600" indent="-317500">
              <a:spcBef>
                <a:spcPts val="0"/>
              </a:spcBef>
              <a:spcAft>
                <a:spcPts val="0"/>
              </a:spcAft>
              <a:buSzPts val="1400"/>
              <a:buChar char="■"/>
            </a:lvl3pPr>
            <a:lvl4pPr marL="1828800" indent="-317500">
              <a:spcBef>
                <a:spcPts val="0"/>
              </a:spcBef>
              <a:spcAft>
                <a:spcPts val="0"/>
              </a:spcAft>
              <a:buSzPts val="1400"/>
              <a:buChar char="●"/>
            </a:lvl4pPr>
            <a:lvl5pPr marL="2286000" indent="-317500">
              <a:spcBef>
                <a:spcPts val="0"/>
              </a:spcBef>
              <a:spcAft>
                <a:spcPts val="0"/>
              </a:spcAft>
              <a:buSzPts val="1400"/>
              <a:buChar char="○"/>
            </a:lvl5pPr>
            <a:lvl6pPr marL="2743200" indent="-317500">
              <a:spcBef>
                <a:spcPts val="0"/>
              </a:spcBef>
              <a:spcAft>
                <a:spcPts val="0"/>
              </a:spcAft>
              <a:buSzPts val="1400"/>
              <a:buChar char="■"/>
            </a:lvl6pPr>
            <a:lvl7pPr marL="3200400" indent="-317500">
              <a:spcBef>
                <a:spcPts val="0"/>
              </a:spcBef>
              <a:spcAft>
                <a:spcPts val="0"/>
              </a:spcAft>
              <a:buSzPts val="1400"/>
              <a:buChar char="●"/>
            </a:lvl7pPr>
            <a:lvl8pPr marL="3657600" indent="-317500">
              <a:spcBef>
                <a:spcPts val="0"/>
              </a:spcBef>
              <a:spcAft>
                <a:spcPts val="0"/>
              </a:spcAft>
              <a:buSzPts val="1400"/>
              <a:buChar char="○"/>
            </a:lvl8pPr>
            <a:lvl9pPr marL="4114800" indent="-317500">
              <a:spcBef>
                <a:spcPts val="0"/>
              </a:spcBef>
              <a:spcAft>
                <a:spcPts val="0"/>
              </a:spcAft>
              <a:buSzPts val="1400"/>
              <a:buChar char="■"/>
            </a:lvl9pPr>
          </a:lstStyle>
          <a:p>
            <a:endParaRPr/>
          </a:p>
        </p:txBody>
      </p:sp>
      <p:sp>
        <p:nvSpPr>
          <p:cNvPr id="6" name="Google Shape;23;p4"/>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bzQAAOMcAADPNwAATx8AABAAAAAmAAAACAAAADywAAAAAAAA"/>
              </a:ext>
            </a:extLst>
          </p:cNvSpPr>
          <p:nvPr>
            <p:ph type="sldNum" idx="12"/>
          </p:nvPr>
        </p:nvSpPr>
        <p:spPr/>
        <p:txBody>
          <a:bodyPr vert="horz" wrap="square" lIns="91440" tIns="91440" rIns="91440" bIns="91440" numCol="1" spcCol="215900" anchor="ctr">
            <a:prstTxWarp prst="textNoShape">
              <a:avLst/>
            </a:prstTxWarp>
          </a:bodyPr>
          <a:lstStyle>
            <a:lvl1pPr>
              <a:buNone/>
            </a:lvl1pPr>
            <a:lvl2pPr>
              <a:buNone/>
            </a:lvl2pPr>
            <a:lvl3pPr>
              <a:buNone/>
            </a:lvl3pPr>
            <a:lvl4pPr>
              <a:buNone/>
            </a:lvl4pPr>
            <a:lvl5pPr>
              <a:buNone/>
            </a:lvl5pPr>
            <a:lvl6pPr>
              <a:buNone/>
            </a:lvl6pPr>
            <a:lvl7pPr>
              <a:buNone/>
            </a:lvl7pPr>
            <a:lvl8pPr>
              <a:buNone/>
            </a:lvl8pPr>
            <a:lvl9pPr>
              <a:buNone/>
            </a:lvl9pPr>
          </a:lstStyle>
          <a:p>
            <a:pPr marL="0" indent="0" algn="r">
              <a:spcBef>
                <a:spcPts val="0"/>
              </a:spcBef>
              <a:spcAft>
                <a:spcPts val="0"/>
              </a:spcAft>
              <a:buNone/>
            </a:pPr>
            <a:fld id="{27EDB043-0DCA-B846-8455-FB13FE1B72AE}" type="slidenum">
              <a:rPr lang="en-us" cap="none"/>
              <a:t>‹#›</a:t>
            </a:fld>
            <a:endParaRPr lang="en-us" cap="none"/>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_AND_TWO_COLUMNS">
    <p:bg>
      <p:bgPr>
        <a:solidFill>
          <a:schemeClr val="tx1">
            <a:tint val="50000"/>
          </a:schemeClr>
        </a:solidFill>
        <a:effectLst/>
      </p:bgPr>
    </p:bg>
    <p:spTree>
      <p:nvGrpSpPr>
        <p:cNvPr id="1" name=""/>
        <p:cNvGrpSpPr/>
        <p:nvPr/>
      </p:nvGrpSpPr>
      <p:grpSpPr>
        <a:xfrm>
          <a:off x="0" y="0"/>
          <a:ext cx="0" cy="0"/>
          <a:chOff x="0" y="0"/>
          <a:chExt cx="0" cy="0"/>
        </a:xfrm>
      </p:grpSpPr>
      <p:sp>
        <p:nvSpPr>
          <p:cNvPr id="2" name="Google Shape;25;p5"/>
          <p:cNvSpPr>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EAAAAAAAAA+vr6AP///wgAAAAAAAAAAAAAAAAAAAAAAAAAAAAAAAAAAAAAeAAAAAEAAABAAAAAAAAAAAAAAAB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vr6AAAAAAEAAAAAAAAAAAAAAAAAAAAAAAAAAAAAAAAAAAAAAAAAAAAAAAJ/f38AAAAAA8zMzADAwP8Af39/AAAAAAAAAAAAAAAAAAAAAAAAAAAAIQAAABgAAAAUAAAAAAAAAF8KAABAOAAApB8AABAAAAAmAAAACAAAAP//////////"/>
              </a:ext>
            </a:extLst>
          </p:cNvSpPr>
          <p:nvPr/>
        </p:nvSpPr>
        <p:spPr>
          <a:xfrm rot="10800000" flipH="1">
            <a:off x="0" y="1685925"/>
            <a:ext cx="9144000" cy="3457575"/>
          </a:xfrm>
          <a:prstGeom prst="rect">
            <a:avLst/>
          </a:prstGeom>
          <a:solidFill>
            <a:srgbClr val="FAFAFA"/>
          </a:solidFill>
          <a:ln>
            <a:noFill/>
          </a:ln>
          <a:effectLst/>
        </p:spPr>
        <p:txBody>
          <a:bodyPr vert="horz" wrap="square" lIns="91440" tIns="91440" rIns="91440" bIns="91440" numCol="1" spcCol="215900" anchor="ctr"/>
          <a:lstStyle/>
          <a:p>
            <a:pPr marL="0" indent="0" algn="l">
              <a:spcBef>
                <a:spcPts val="0"/>
              </a:spcBef>
              <a:spcAft>
                <a:spcPts val="0"/>
              </a:spcAft>
              <a:buNone/>
            </a:pPr>
            <a:endParaRPr/>
          </a:p>
        </p:txBody>
      </p:sp>
      <p:sp>
        <p:nvSpPr>
          <p:cNvPr id="3" name="Google Shape;26;p5"/>
          <p:cNvSpPr>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EAAAADAAAA+fn5AJmZmQAAAAAAAAAAAAAAAAAAAAAAAAAAAAAAAAAAAAAAeAAAAAEAAABAAAAAAAAAAJz////BAQAAAAAAAAIAAAAjAAAA+fn5AE8AAADe3t4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fn5AJmZmQD5+fkA3t7eAAAAAAAAAAAAAAAAAAAAAAAAAAAAAAAAAAAAAAJ/f38AAAAAA8zMzADAwP8Af39/AAAAAAAAAAAAAAAAAAAAAAAAAAAAIQAAABgAAAAUAAAAAAAAAF8KAABAOAAACgsAABAAAAAmAAAACAAAAP//////////"/>
              </a:ext>
            </a:extLst>
          </p:cNvSpPr>
          <p:nvPr/>
        </p:nvSpPr>
        <p:spPr>
          <a:xfrm>
            <a:off x="0" y="1685925"/>
            <a:ext cx="9144000" cy="108585"/>
          </a:xfrm>
          <a:prstGeom prst="rect">
            <a:avLst/>
          </a:prstGeom>
          <a:gradFill flip="none" rotWithShape="0">
            <a:gsLst>
              <a:gs pos="0">
                <a:srgbClr val="F9F9F9"/>
              </a:gs>
              <a:gs pos="35000">
                <a:srgbClr val="F9F9F9"/>
              </a:gs>
              <a:gs pos="79000">
                <a:srgbClr val="DEDEDE"/>
              </a:gs>
              <a:gs pos="100000">
                <a:srgbClr val="999999"/>
              </a:gs>
            </a:gsLst>
            <a:lin ang="1626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endParaRPr/>
          </a:p>
        </p:txBody>
      </p:sp>
      <p:sp>
        <p:nvSpPr>
          <p:cNvPr id="4" name="Google Shape;27;p5"/>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C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5wIAAIsEAAB7NQAARAkAABAAAAAmAAAACAAAADywAAAAAAAA"/>
              </a:ext>
            </a:extLst>
          </p:cNvSpPr>
          <p:nvPr>
            <p:ph type="title"/>
          </p:nvPr>
        </p:nvSpPr>
        <p:spPr/>
        <p:txBody>
          <a:bodyPr vert="horz" wrap="square" lIns="91440" tIns="91440" rIns="91440" bIns="91440" numCol="1" spcCol="215900" anchor="b">
            <a:prstTxWarp prst="textNoShape">
              <a:avLst/>
            </a:prstTxWarp>
          </a:bodyPr>
          <a:lstStyle>
            <a:lvl1pPr>
              <a:spcBef>
                <a:spcPts val="0"/>
              </a:spcBef>
              <a:spcAft>
                <a:spcPts val="0"/>
              </a:spcAft>
              <a:buNone/>
            </a:lvl1pPr>
            <a:lvl2pPr>
              <a:spcBef>
                <a:spcPts val="0"/>
              </a:spcBef>
              <a:spcAft>
                <a:spcPts val="0"/>
              </a:spcAft>
              <a:buNone/>
            </a:lvl2pPr>
            <a:lvl3pPr>
              <a:spcBef>
                <a:spcPts val="0"/>
              </a:spcBef>
              <a:spcAft>
                <a:spcPts val="0"/>
              </a:spcAft>
              <a:buNone/>
            </a:lvl3pPr>
            <a:lvl4pPr>
              <a:spcBef>
                <a:spcPts val="0"/>
              </a:spcBef>
              <a:spcAft>
                <a:spcPts val="0"/>
              </a:spcAft>
              <a:buNone/>
            </a:lvl4pPr>
            <a:lvl5pPr>
              <a:spcBef>
                <a:spcPts val="0"/>
              </a:spcBef>
              <a:spcAft>
                <a:spcPts val="0"/>
              </a:spcAft>
              <a:buNone/>
            </a:lvl5pPr>
            <a:lvl6pPr>
              <a:spcBef>
                <a:spcPts val="0"/>
              </a:spcBef>
              <a:spcAft>
                <a:spcPts val="0"/>
              </a:spcAft>
              <a:buNone/>
            </a:lvl6pPr>
            <a:lvl7pPr>
              <a:spcBef>
                <a:spcPts val="0"/>
              </a:spcBef>
              <a:spcAft>
                <a:spcPts val="0"/>
              </a:spcAft>
              <a:buNone/>
            </a:lvl7pPr>
            <a:lvl8pPr>
              <a:spcBef>
                <a:spcPts val="0"/>
              </a:spcBef>
              <a:spcAft>
                <a:spcPts val="0"/>
              </a:spcAft>
              <a:buNone/>
            </a:lvl8pPr>
            <a:lvl9pPr>
              <a:spcBef>
                <a:spcPts val="0"/>
              </a:spcBef>
              <a:spcAft>
                <a:spcPts val="0"/>
              </a:spcAft>
              <a:buNone/>
            </a:lvl9pPr>
          </a:lstStyle>
          <a:p>
            <a:endParaRPr/>
          </a:p>
        </p:txBody>
      </p:sp>
      <p:sp>
        <p:nvSpPr>
          <p:cNvPr id="5" name="Google Shape;28;p5"/>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5wIAAM4LAACCGwAAehwAABAAAAAmAAAACAAAAD2wAAAAAAAA"/>
              </a:ext>
            </a:extLst>
          </p:cNvSpPr>
          <p:nvPr>
            <p:ph idx="1"/>
          </p:nvPr>
        </p:nvSpPr>
        <p:spPr>
          <a:xfrm>
            <a:off x="471805" y="1918970"/>
            <a:ext cx="3999865" cy="2710180"/>
          </a:xfrm>
        </p:spPr>
        <p:txBody>
          <a:bodyPr vert="horz" wrap="square" lIns="91440" tIns="91440" rIns="91440" bIns="91440" numCol="1" spcCol="215900" anchor="t">
            <a:prstTxWarp prst="textNoShape">
              <a:avLst/>
            </a:prstTxWarp>
          </a:bodyPr>
          <a:lstStyle>
            <a:lvl1pPr marL="457200" indent="-317500">
              <a:spcBef>
                <a:spcPts val="0"/>
              </a:spcBef>
              <a:spcAft>
                <a:spcPts val="0"/>
              </a:spcAft>
              <a:buSzPts val="1400"/>
              <a:buChar char="●"/>
              <a:defRPr sz="1400" cap="none"/>
            </a:lvl1pPr>
            <a:lvl2pPr marL="914400" indent="-304800">
              <a:spcBef>
                <a:spcPts val="0"/>
              </a:spcBef>
              <a:spcAft>
                <a:spcPts val="0"/>
              </a:spcAft>
              <a:buSzPts val="1200"/>
              <a:buChar char="○"/>
              <a:defRPr sz="1200" cap="none"/>
            </a:lvl2pPr>
            <a:lvl3pPr marL="1371600" indent="-304800">
              <a:spcBef>
                <a:spcPts val="0"/>
              </a:spcBef>
              <a:spcAft>
                <a:spcPts val="0"/>
              </a:spcAft>
              <a:buSzPts val="1200"/>
              <a:buChar char="■"/>
              <a:defRPr sz="1200" cap="none"/>
            </a:lvl3pPr>
            <a:lvl4pPr marL="1828800" indent="-304800">
              <a:spcBef>
                <a:spcPts val="0"/>
              </a:spcBef>
              <a:spcAft>
                <a:spcPts val="0"/>
              </a:spcAft>
              <a:buSzPts val="1200"/>
              <a:buChar char="●"/>
              <a:defRPr sz="1200" cap="none"/>
            </a:lvl4pPr>
            <a:lvl5pPr marL="2286000" indent="-304800">
              <a:spcBef>
                <a:spcPts val="0"/>
              </a:spcBef>
              <a:spcAft>
                <a:spcPts val="0"/>
              </a:spcAft>
              <a:buSzPts val="1200"/>
              <a:buChar char="○"/>
              <a:defRPr sz="1200" cap="none"/>
            </a:lvl5pPr>
            <a:lvl6pPr marL="2743200" indent="-304800">
              <a:spcBef>
                <a:spcPts val="0"/>
              </a:spcBef>
              <a:spcAft>
                <a:spcPts val="0"/>
              </a:spcAft>
              <a:buSzPts val="1200"/>
              <a:buChar char="■"/>
              <a:defRPr sz="1200" cap="none"/>
            </a:lvl6pPr>
            <a:lvl7pPr marL="3200400" indent="-304800">
              <a:spcBef>
                <a:spcPts val="0"/>
              </a:spcBef>
              <a:spcAft>
                <a:spcPts val="0"/>
              </a:spcAft>
              <a:buSzPts val="1200"/>
              <a:buChar char="●"/>
              <a:defRPr sz="1200" cap="none"/>
            </a:lvl7pPr>
            <a:lvl8pPr marL="3657600" indent="-304800">
              <a:spcBef>
                <a:spcPts val="0"/>
              </a:spcBef>
              <a:spcAft>
                <a:spcPts val="0"/>
              </a:spcAft>
              <a:buSzPts val="1200"/>
              <a:buChar char="○"/>
              <a:defRPr sz="1200" cap="none"/>
            </a:lvl8pPr>
            <a:lvl9pPr marL="4114800" indent="-304800">
              <a:spcBef>
                <a:spcPts val="0"/>
              </a:spcBef>
              <a:spcAft>
                <a:spcPts val="0"/>
              </a:spcAft>
              <a:buSzPts val="1200"/>
              <a:buChar char="■"/>
              <a:defRPr sz="1200" cap="none"/>
            </a:lvl9pPr>
          </a:lstStyle>
          <a:p>
            <a:endParaRPr/>
          </a:p>
        </p:txBody>
      </p:sp>
      <p:sp>
        <p:nvSpPr>
          <p:cNvPr id="6" name="Google Shape;29;p5"/>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4RwAAM4LAAB8NQAAehwAABAAAAAmAAAACAAAAD2wAAAAAAAA"/>
              </a:ext>
            </a:extLst>
          </p:cNvSpPr>
          <p:nvPr>
            <p:ph idx="2"/>
          </p:nvPr>
        </p:nvSpPr>
        <p:spPr>
          <a:xfrm>
            <a:off x="4694555" y="1918970"/>
            <a:ext cx="3999865" cy="2710180"/>
          </a:xfrm>
        </p:spPr>
        <p:txBody>
          <a:bodyPr vert="horz" wrap="square" lIns="91440" tIns="91440" rIns="91440" bIns="91440" numCol="1" spcCol="215900" anchor="t">
            <a:prstTxWarp prst="textNoShape">
              <a:avLst/>
            </a:prstTxWarp>
          </a:bodyPr>
          <a:lstStyle>
            <a:lvl1pPr marL="457200" indent="-317500">
              <a:spcBef>
                <a:spcPts val="0"/>
              </a:spcBef>
              <a:spcAft>
                <a:spcPts val="0"/>
              </a:spcAft>
              <a:buSzPts val="1400"/>
              <a:buChar char="●"/>
              <a:defRPr sz="1400" cap="none"/>
            </a:lvl1pPr>
            <a:lvl2pPr marL="914400" indent="-304800">
              <a:spcBef>
                <a:spcPts val="0"/>
              </a:spcBef>
              <a:spcAft>
                <a:spcPts val="0"/>
              </a:spcAft>
              <a:buSzPts val="1200"/>
              <a:buChar char="○"/>
              <a:defRPr sz="1200" cap="none"/>
            </a:lvl2pPr>
            <a:lvl3pPr marL="1371600" indent="-304800">
              <a:spcBef>
                <a:spcPts val="0"/>
              </a:spcBef>
              <a:spcAft>
                <a:spcPts val="0"/>
              </a:spcAft>
              <a:buSzPts val="1200"/>
              <a:buChar char="■"/>
              <a:defRPr sz="1200" cap="none"/>
            </a:lvl3pPr>
            <a:lvl4pPr marL="1828800" indent="-304800">
              <a:spcBef>
                <a:spcPts val="0"/>
              </a:spcBef>
              <a:spcAft>
                <a:spcPts val="0"/>
              </a:spcAft>
              <a:buSzPts val="1200"/>
              <a:buChar char="●"/>
              <a:defRPr sz="1200" cap="none"/>
            </a:lvl4pPr>
            <a:lvl5pPr marL="2286000" indent="-304800">
              <a:spcBef>
                <a:spcPts val="0"/>
              </a:spcBef>
              <a:spcAft>
                <a:spcPts val="0"/>
              </a:spcAft>
              <a:buSzPts val="1200"/>
              <a:buChar char="○"/>
              <a:defRPr sz="1200" cap="none"/>
            </a:lvl5pPr>
            <a:lvl6pPr marL="2743200" indent="-304800">
              <a:spcBef>
                <a:spcPts val="0"/>
              </a:spcBef>
              <a:spcAft>
                <a:spcPts val="0"/>
              </a:spcAft>
              <a:buSzPts val="1200"/>
              <a:buChar char="■"/>
              <a:defRPr sz="1200" cap="none"/>
            </a:lvl6pPr>
            <a:lvl7pPr marL="3200400" indent="-304800">
              <a:spcBef>
                <a:spcPts val="0"/>
              </a:spcBef>
              <a:spcAft>
                <a:spcPts val="0"/>
              </a:spcAft>
              <a:buSzPts val="1200"/>
              <a:buChar char="●"/>
              <a:defRPr sz="1200" cap="none"/>
            </a:lvl7pPr>
            <a:lvl8pPr marL="3657600" indent="-304800">
              <a:spcBef>
                <a:spcPts val="0"/>
              </a:spcBef>
              <a:spcAft>
                <a:spcPts val="0"/>
              </a:spcAft>
              <a:buSzPts val="1200"/>
              <a:buChar char="○"/>
              <a:defRPr sz="1200" cap="none"/>
            </a:lvl8pPr>
            <a:lvl9pPr marL="4114800" indent="-304800">
              <a:spcBef>
                <a:spcPts val="0"/>
              </a:spcBef>
              <a:spcAft>
                <a:spcPts val="0"/>
              </a:spcAft>
              <a:buSzPts val="1200"/>
              <a:buChar char="■"/>
              <a:defRPr sz="1200" cap="none"/>
            </a:lvl9pPr>
          </a:lstStyle>
          <a:p>
            <a:endParaRPr/>
          </a:p>
        </p:txBody>
      </p:sp>
      <p:sp>
        <p:nvSpPr>
          <p:cNvPr id="7" name="Google Shape;30;p5"/>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bzQAAOMcAADPNwAATx8AABAAAAAmAAAACAAAADywAAAAAAAA"/>
              </a:ext>
            </a:extLst>
          </p:cNvSpPr>
          <p:nvPr>
            <p:ph type="sldNum" idx="12"/>
          </p:nvPr>
        </p:nvSpPr>
        <p:spPr/>
        <p:txBody>
          <a:bodyPr vert="horz" wrap="square" lIns="91440" tIns="91440" rIns="91440" bIns="91440" numCol="1" spcCol="215900" anchor="ctr">
            <a:prstTxWarp prst="textNoShape">
              <a:avLst/>
            </a:prstTxWarp>
          </a:bodyPr>
          <a:lstStyle>
            <a:lvl1pPr>
              <a:buNone/>
            </a:lvl1pPr>
            <a:lvl2pPr>
              <a:buNone/>
            </a:lvl2pPr>
            <a:lvl3pPr>
              <a:buNone/>
            </a:lvl3pPr>
            <a:lvl4pPr>
              <a:buNone/>
            </a:lvl4pPr>
            <a:lvl5pPr>
              <a:buNone/>
            </a:lvl5pPr>
            <a:lvl6pPr>
              <a:buNone/>
            </a:lvl6pPr>
            <a:lvl7pPr>
              <a:buNone/>
            </a:lvl7pPr>
            <a:lvl8pPr>
              <a:buNone/>
            </a:lvl8pPr>
            <a:lvl9pPr>
              <a:buNone/>
            </a:lvl9pPr>
          </a:lstStyle>
          <a:p>
            <a:pPr marL="0" indent="0" algn="r">
              <a:spcBef>
                <a:spcPts val="0"/>
              </a:spcBef>
              <a:spcAft>
                <a:spcPts val="0"/>
              </a:spcAft>
              <a:buNone/>
            </a:pPr>
            <a:fld id="{27EDFD1C-52CA-B80B-8455-A45EB31B72F1}" type="slidenum">
              <a:rPr lang="en-us" cap="none"/>
              <a:t>‹#›</a:t>
            </a:fld>
            <a:endParaRPr lang="en-us" cap="none"/>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_ONLY">
    <p:bg>
      <p:bgPr>
        <a:solidFill>
          <a:schemeClr val="tx1">
            <a:tint val="50000"/>
          </a:schemeClr>
        </a:solidFill>
        <a:effectLst/>
      </p:bgPr>
    </p:bg>
    <p:spTree>
      <p:nvGrpSpPr>
        <p:cNvPr id="1" name=""/>
        <p:cNvGrpSpPr/>
        <p:nvPr/>
      </p:nvGrpSpPr>
      <p:grpSpPr>
        <a:xfrm>
          <a:off x="0" y="0"/>
          <a:ext cx="0" cy="0"/>
          <a:chOff x="0" y="0"/>
          <a:chExt cx="0" cy="0"/>
        </a:xfrm>
      </p:grpSpPr>
      <p:sp>
        <p:nvSpPr>
          <p:cNvPr id="2" name="Google Shape;32;p6"/>
          <p:cNvSpPr>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EAAAAAAAAA+vr6AP///wgAAAAAAAAAAAAAAAAAAAAAAAAAAAAAAAAAAAAAeAAAAAEAAABAAAAAAAAAAAAAAAB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vr6AP///wEAAAAAAAAAAAAAAAAAAAAAAAAAAAAAAAAAAAAAAAAAAEKF9AJ/f38AQkJCA8zMzADAwP8Af39/AAAAAAAAAAAAAAAAAAAAAAAAAAAAIQAAABgAAAAUAAAAAAAAAAoEAABAOAAApB8AABAAAAAmAAAACAAAAP//////////"/>
              </a:ext>
            </a:extLst>
          </p:cNvSpPr>
          <p:nvPr/>
        </p:nvSpPr>
        <p:spPr>
          <a:xfrm rot="10800000" flipH="1">
            <a:off x="0" y="656590"/>
            <a:ext cx="9144000" cy="4486910"/>
          </a:xfrm>
          <a:prstGeom prst="rect">
            <a:avLst/>
          </a:prstGeom>
          <a:solidFill>
            <a:srgbClr val="FAFAFA"/>
          </a:solidFill>
          <a:ln>
            <a:noFill/>
          </a:ln>
          <a:effectLst/>
        </p:spPr>
        <p:txBody>
          <a:bodyPr vert="horz" wrap="square" lIns="91440" tIns="91440" rIns="91440" bIns="91440" numCol="1" spcCol="215900" anchor="ctr"/>
          <a:lstStyle/>
          <a:p>
            <a:pPr marL="0" indent="0" algn="l">
              <a:spcBef>
                <a:spcPts val="0"/>
              </a:spcBef>
              <a:spcAft>
                <a:spcPts val="0"/>
              </a:spcAft>
              <a:buNone/>
            </a:pPr>
            <a:endParaRPr/>
          </a:p>
        </p:txBody>
      </p:sp>
      <p:sp>
        <p:nvSpPr>
          <p:cNvPr id="3" name="Google Shape;33;p6"/>
          <p:cNvSpPr>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EAAAADAAAA+fn5AJmZmQAAAAAAAAAAAAAAAAAAAAAAAAAAAAAAAAAAAAAAeAAAAAEAAABAAAAAAAAAAJz////BAQAAAAAAAAIAAAAjAAAA+fn5AE8AAADe3t4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fn5AJmZmQD5+fkA3t7eAAAAAAAAAAAAAAAAAAAAAAAAAAAAAAAAAEKF9AJ/f38AQkJCA8zMzADAwP8Af39/AAAAAAAAAAAAAAAAAAAAAAAAAAAAIQAAABgAAAAUAAAAAAAAAAoEAABAOAAAtQQAABAAAAAmAAAACAAAAP//////////"/>
              </a:ext>
            </a:extLst>
          </p:cNvSpPr>
          <p:nvPr/>
        </p:nvSpPr>
        <p:spPr>
          <a:xfrm>
            <a:off x="0" y="656590"/>
            <a:ext cx="9144000" cy="108585"/>
          </a:xfrm>
          <a:prstGeom prst="rect">
            <a:avLst/>
          </a:prstGeom>
          <a:gradFill flip="none" rotWithShape="0">
            <a:gsLst>
              <a:gs pos="0">
                <a:srgbClr val="F9F9F9"/>
              </a:gs>
              <a:gs pos="35000">
                <a:srgbClr val="F9F9F9"/>
              </a:gs>
              <a:gs pos="79000">
                <a:srgbClr val="DEDEDE"/>
              </a:gs>
              <a:gs pos="100000">
                <a:srgbClr val="999999"/>
              </a:gs>
            </a:gsLst>
            <a:lin ang="1626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endParaRPr/>
          </a:p>
        </p:txBody>
      </p:sp>
      <p:sp>
        <p:nvSpPr>
          <p:cNvPr id="4" name="Google Shape;34;p6"/>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mwAAABoAAADnNgAAzwMAABAAAAAmAAAACAAAAL2wAAAAAAAA"/>
              </a:ext>
            </a:extLst>
          </p:cNvSpPr>
          <p:nvPr>
            <p:ph type="title"/>
          </p:nvPr>
        </p:nvSpPr>
        <p:spPr>
          <a:xfrm>
            <a:off x="98425" y="16510"/>
            <a:ext cx="8826500" cy="602615"/>
          </a:xfrm>
        </p:spPr>
        <p:txBody>
          <a:bodyPr vert="horz" wrap="square" lIns="91440" tIns="91440" rIns="91440" bIns="91440" numCol="1" spcCol="215900" anchor="ctr">
            <a:prstTxWarp prst="textNoShape">
              <a:avLst/>
            </a:prstTxWarp>
          </a:bodyPr>
          <a:lstStyle>
            <a:lvl1pPr>
              <a:spcBef>
                <a:spcPts val="0"/>
              </a:spcBef>
              <a:spcAft>
                <a:spcPts val="0"/>
              </a:spcAft>
              <a:buNone/>
              <a:defRPr sz="1800" cap="none"/>
            </a:lvl1pPr>
            <a:lvl2pPr>
              <a:spcBef>
                <a:spcPts val="0"/>
              </a:spcBef>
              <a:spcAft>
                <a:spcPts val="0"/>
              </a:spcAft>
              <a:buNone/>
              <a:defRPr sz="1800" cap="none"/>
            </a:lvl2pPr>
            <a:lvl3pPr>
              <a:spcBef>
                <a:spcPts val="0"/>
              </a:spcBef>
              <a:spcAft>
                <a:spcPts val="0"/>
              </a:spcAft>
              <a:buNone/>
              <a:defRPr sz="1800" cap="none"/>
            </a:lvl3pPr>
            <a:lvl4pPr>
              <a:spcBef>
                <a:spcPts val="0"/>
              </a:spcBef>
              <a:spcAft>
                <a:spcPts val="0"/>
              </a:spcAft>
              <a:buNone/>
              <a:defRPr sz="1800" cap="none"/>
            </a:lvl4pPr>
            <a:lvl5pPr>
              <a:spcBef>
                <a:spcPts val="0"/>
              </a:spcBef>
              <a:spcAft>
                <a:spcPts val="0"/>
              </a:spcAft>
              <a:buNone/>
              <a:defRPr sz="1800" cap="none"/>
            </a:lvl5pPr>
            <a:lvl6pPr>
              <a:spcBef>
                <a:spcPts val="0"/>
              </a:spcBef>
              <a:spcAft>
                <a:spcPts val="0"/>
              </a:spcAft>
              <a:buNone/>
              <a:defRPr sz="1800" cap="none"/>
            </a:lvl6pPr>
            <a:lvl7pPr>
              <a:spcBef>
                <a:spcPts val="0"/>
              </a:spcBef>
              <a:spcAft>
                <a:spcPts val="0"/>
              </a:spcAft>
              <a:buNone/>
              <a:defRPr sz="1800" cap="none"/>
            </a:lvl7pPr>
            <a:lvl8pPr>
              <a:spcBef>
                <a:spcPts val="0"/>
              </a:spcBef>
              <a:spcAft>
                <a:spcPts val="0"/>
              </a:spcAft>
              <a:buNone/>
              <a:defRPr sz="1800" cap="none"/>
            </a:lvl8pPr>
            <a:lvl9pPr>
              <a:spcBef>
                <a:spcPts val="0"/>
              </a:spcBef>
              <a:spcAft>
                <a:spcPts val="0"/>
              </a:spcAft>
              <a:buNone/>
              <a:defRPr sz="1800" cap="none"/>
            </a:lvl9pPr>
          </a:lstStyle>
          <a:p>
            <a:endParaRPr/>
          </a:p>
        </p:txBody>
      </p:sp>
      <p:sp>
        <p:nvSpPr>
          <p:cNvPr id="5" name="Google Shape;35;p6"/>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bzQAAOMcAADPNwAATx8AABAAAAAmAAAACAAAADywAAAAAAAA"/>
              </a:ext>
            </a:extLst>
          </p:cNvSpPr>
          <p:nvPr>
            <p:ph type="sldNum" idx="12"/>
          </p:nvPr>
        </p:nvSpPr>
        <p:spPr/>
        <p:txBody>
          <a:bodyPr vert="horz" wrap="square" lIns="91440" tIns="91440" rIns="91440" bIns="91440" numCol="1" spcCol="215900" anchor="ctr">
            <a:prstTxWarp prst="textNoShape">
              <a:avLst/>
            </a:prstTxWarp>
          </a:bodyPr>
          <a:lstStyle>
            <a:lvl1pPr>
              <a:buNone/>
            </a:lvl1pPr>
            <a:lvl2pPr>
              <a:buNone/>
            </a:lvl2pPr>
            <a:lvl3pPr>
              <a:buNone/>
            </a:lvl3pPr>
            <a:lvl4pPr>
              <a:buNone/>
            </a:lvl4pPr>
            <a:lvl5pPr>
              <a:buNone/>
            </a:lvl5pPr>
            <a:lvl6pPr>
              <a:buNone/>
            </a:lvl6pPr>
            <a:lvl7pPr>
              <a:buNone/>
            </a:lvl7pPr>
            <a:lvl8pPr>
              <a:buNone/>
            </a:lvl8pPr>
            <a:lvl9pPr>
              <a:buNone/>
            </a:lvl9pPr>
          </a:lstStyle>
          <a:p>
            <a:pPr marL="0" indent="0" algn="r">
              <a:spcBef>
                <a:spcPts val="0"/>
              </a:spcBef>
              <a:spcAft>
                <a:spcPts val="0"/>
              </a:spcAft>
              <a:buNone/>
            </a:pPr>
            <a:fld id="{27EDD5FD-B3CA-B823-8455-45769B1B7210}" type="slidenum">
              <a:rPr lang="en-us" cap="none"/>
              <a:t>‹#›</a:t>
            </a:fld>
            <a:endParaRPr lang="en-us" cap="none"/>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ONE_COLUMN_TEXT">
    <p:bg>
      <p:bgPr>
        <a:solidFill>
          <a:schemeClr val="tx1">
            <a:tint val="50000"/>
          </a:schemeClr>
        </a:solidFill>
        <a:effectLst/>
      </p:bgPr>
    </p:bg>
    <p:spTree>
      <p:nvGrpSpPr>
        <p:cNvPr id="1" name=""/>
        <p:cNvGrpSpPr/>
        <p:nvPr/>
      </p:nvGrpSpPr>
      <p:grpSpPr>
        <a:xfrm>
          <a:off x="0" y="0"/>
          <a:ext cx="0" cy="0"/>
          <a:chOff x="0" y="0"/>
          <a:chExt cx="0" cy="0"/>
        </a:xfrm>
      </p:grpSpPr>
      <p:sp>
        <p:nvSpPr>
          <p:cNvPr id="2" name="Google Shape;37;p7"/>
          <p:cNvSpPr>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EAAAAAAAAA+vr6AP///wgAAAAAAAAAAAAAAAAAAAAAAAAAAAAAAAAAAAAAeAAAAAEAAABAAAAAAAAAAAAAAAB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HoAZQ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vr6AAAAAAEAAAAAAAAAAAAAAAAAAAAAAAAAAAAAAAAAAAAAAAAAAAAAAAJ/f38AAAAAA8zMzADAwP8Af39/AAAAAAAAAAAAAAAAAAAAAAAAAAAAIQAAABgAAAAUAAAAKBQAAAAAAABAOAAApB8AABAAAAAmAAAACAAAAP//////////"/>
              </a:ext>
            </a:extLst>
          </p:cNvSpPr>
          <p:nvPr/>
        </p:nvSpPr>
        <p:spPr>
          <a:xfrm rot="10800000" flipH="1">
            <a:off x="3276600" y="0"/>
            <a:ext cx="5867400" cy="5143500"/>
          </a:xfrm>
          <a:prstGeom prst="rect">
            <a:avLst/>
          </a:prstGeom>
          <a:solidFill>
            <a:srgbClr val="FAFAFA"/>
          </a:solidFill>
          <a:ln>
            <a:noFill/>
          </a:ln>
          <a:effectLst/>
        </p:spPr>
        <p:txBody>
          <a:bodyPr vert="horz" wrap="square" lIns="91440" tIns="91440" rIns="91440" bIns="91440" numCol="1" spcCol="215900" anchor="ctr"/>
          <a:lstStyle/>
          <a:p>
            <a:pPr marL="0" indent="0" algn="l">
              <a:spcBef>
                <a:spcPts val="0"/>
              </a:spcBef>
              <a:spcAft>
                <a:spcPts val="0"/>
              </a:spcAft>
              <a:buNone/>
            </a:pPr>
            <a:endParaRPr/>
          </a:p>
        </p:txBody>
      </p:sp>
      <p:sp>
        <p:nvSpPr>
          <p:cNvPr id="3" name="Google Shape;38;p7"/>
          <p:cNvSpPr>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EAAAADAAAA+fn5AJmZmQAAAAAAAAAAAAAAAAAAAAAAAAAAAAAAAAAAAAAAeAAAAAEAAABAAAAAAAAAAJz////BAQAAAAAAAAIAAAAjAAAA+fn5AE8AAADe3t4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fn5AJmZmQD5+fkA3t7eAAAAAAAAAAAAAAAAAAAAAAAAAAAAAAAAAAAAAAJ/f38AAAAAA8zMzADAwP8Af39/AAAAAAAAAAAAAAAAAAAAAAAAAAAAIQAAABgAAAAUAAAAKBQAAAAAAADTFAAApB8AABAAAAAmAAAACAAAAP//////////"/>
              </a:ext>
            </a:extLst>
          </p:cNvSpPr>
          <p:nvPr/>
        </p:nvSpPr>
        <p:spPr>
          <a:xfrm rot="16200000">
            <a:off x="759460" y="2517140"/>
            <a:ext cx="5143500" cy="108585"/>
          </a:xfrm>
          <a:prstGeom prst="rect">
            <a:avLst/>
          </a:prstGeom>
          <a:gradFill flip="none" rotWithShape="0">
            <a:gsLst>
              <a:gs pos="0">
                <a:srgbClr val="F9F9F9"/>
              </a:gs>
              <a:gs pos="35000">
                <a:srgbClr val="F9F9F9"/>
              </a:gs>
              <a:gs pos="79000">
                <a:srgbClr val="DEDEDE"/>
              </a:gs>
              <a:gs pos="100000">
                <a:srgbClr val="999999"/>
              </a:gs>
            </a:gsLst>
            <a:lin ang="1626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endParaRPr/>
          </a:p>
        </p:txBody>
      </p:sp>
      <p:sp>
        <p:nvSpPr>
          <p:cNvPr id="4" name="Google Shape;39;p7"/>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C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ZAEAADMCAACqEgAAEQgAABAAAAAmAAAACAAAAD2wAAAAAAAA"/>
              </a:ext>
            </a:extLst>
          </p:cNvSpPr>
          <p:nvPr>
            <p:ph type="title"/>
          </p:nvPr>
        </p:nvSpPr>
        <p:spPr>
          <a:xfrm>
            <a:off x="226060" y="357505"/>
            <a:ext cx="2807970" cy="953770"/>
          </a:xfrm>
        </p:spPr>
        <p:txBody>
          <a:bodyPr vert="horz" wrap="square" lIns="91440" tIns="91440" rIns="91440" bIns="91440" numCol="1" spcCol="215900" anchor="b">
            <a:prstTxWarp prst="textNoShape">
              <a:avLst/>
            </a:prstTxWarp>
          </a:bodyPr>
          <a:lstStyle>
            <a:lvl1pPr>
              <a:spcBef>
                <a:spcPts val="0"/>
              </a:spcBef>
              <a:spcAft>
                <a:spcPts val="0"/>
              </a:spcAft>
              <a:buNone/>
              <a:defRPr sz="2400" cap="none"/>
            </a:lvl1pPr>
            <a:lvl2pPr>
              <a:spcBef>
                <a:spcPts val="0"/>
              </a:spcBef>
              <a:spcAft>
                <a:spcPts val="0"/>
              </a:spcAft>
              <a:buNone/>
              <a:defRPr sz="2400" cap="none"/>
            </a:lvl2pPr>
            <a:lvl3pPr>
              <a:spcBef>
                <a:spcPts val="0"/>
              </a:spcBef>
              <a:spcAft>
                <a:spcPts val="0"/>
              </a:spcAft>
              <a:buNone/>
              <a:defRPr sz="2400" cap="none"/>
            </a:lvl3pPr>
            <a:lvl4pPr>
              <a:spcBef>
                <a:spcPts val="0"/>
              </a:spcBef>
              <a:spcAft>
                <a:spcPts val="0"/>
              </a:spcAft>
              <a:buNone/>
              <a:defRPr sz="2400" cap="none"/>
            </a:lvl4pPr>
            <a:lvl5pPr>
              <a:spcBef>
                <a:spcPts val="0"/>
              </a:spcBef>
              <a:spcAft>
                <a:spcPts val="0"/>
              </a:spcAft>
              <a:buNone/>
              <a:defRPr sz="2400" cap="none"/>
            </a:lvl5pPr>
            <a:lvl6pPr>
              <a:spcBef>
                <a:spcPts val="0"/>
              </a:spcBef>
              <a:spcAft>
                <a:spcPts val="0"/>
              </a:spcAft>
              <a:buNone/>
              <a:defRPr sz="2400" cap="none"/>
            </a:lvl6pPr>
            <a:lvl7pPr>
              <a:spcBef>
                <a:spcPts val="0"/>
              </a:spcBef>
              <a:spcAft>
                <a:spcPts val="0"/>
              </a:spcAft>
              <a:buNone/>
              <a:defRPr sz="2400" cap="none"/>
            </a:lvl7pPr>
            <a:lvl8pPr>
              <a:spcBef>
                <a:spcPts val="0"/>
              </a:spcBef>
              <a:spcAft>
                <a:spcPts val="0"/>
              </a:spcAft>
              <a:buNone/>
              <a:defRPr sz="2400" cap="none"/>
            </a:lvl8pPr>
            <a:lvl9pPr>
              <a:spcBef>
                <a:spcPts val="0"/>
              </a:spcBef>
              <a:spcAft>
                <a:spcPts val="0"/>
              </a:spcAft>
              <a:buNone/>
              <a:defRPr sz="2400" cap="none"/>
            </a:lvl9pPr>
          </a:lstStyle>
          <a:p>
            <a:endParaRPr/>
          </a:p>
        </p:txBody>
      </p:sp>
      <p:sp>
        <p:nvSpPr>
          <p:cNvPr id="5" name="Google Shape;40;p7"/>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ZAEAAAQJAACqEgAAehwAABAAAAAmAAAACAAAAD2wAAAAAAAA"/>
              </a:ext>
            </a:extLst>
          </p:cNvSpPr>
          <p:nvPr>
            <p:ph idx="1"/>
          </p:nvPr>
        </p:nvSpPr>
        <p:spPr>
          <a:xfrm>
            <a:off x="226060" y="1465580"/>
            <a:ext cx="2807970" cy="3163570"/>
          </a:xfrm>
        </p:spPr>
        <p:txBody>
          <a:bodyPr vert="horz" wrap="square" lIns="91440" tIns="91440" rIns="91440" bIns="91440" numCol="1" spcCol="215900" anchor="t">
            <a:prstTxWarp prst="textNoShape">
              <a:avLst/>
            </a:prstTxWarp>
          </a:bodyPr>
          <a:lstStyle>
            <a:lvl1pPr marL="457200" indent="-304800">
              <a:spcBef>
                <a:spcPts val="0"/>
              </a:spcBef>
              <a:spcAft>
                <a:spcPts val="0"/>
              </a:spcAft>
              <a:buClr>
                <a:srgbClr val="FFFFFF"/>
              </a:buClr>
              <a:buSzPts val="1200"/>
              <a:buChar char="●"/>
              <a:defRPr sz="1200" cap="none">
                <a:solidFill>
                  <a:srgbClr val="FFFFFF"/>
                </a:solidFill>
              </a:defRPr>
            </a:lvl1pPr>
            <a:lvl2pPr marL="914400" indent="-304800">
              <a:spcBef>
                <a:spcPts val="0"/>
              </a:spcBef>
              <a:spcAft>
                <a:spcPts val="0"/>
              </a:spcAft>
              <a:buClr>
                <a:srgbClr val="FFFFFF"/>
              </a:buClr>
              <a:buSzPts val="1200"/>
              <a:buChar char="○"/>
              <a:defRPr sz="1200" cap="none">
                <a:solidFill>
                  <a:srgbClr val="FFFFFF"/>
                </a:solidFill>
              </a:defRPr>
            </a:lvl2pPr>
            <a:lvl3pPr marL="1371600" indent="-304800">
              <a:spcBef>
                <a:spcPts val="0"/>
              </a:spcBef>
              <a:spcAft>
                <a:spcPts val="0"/>
              </a:spcAft>
              <a:buClr>
                <a:srgbClr val="FFFFFF"/>
              </a:buClr>
              <a:buSzPts val="1200"/>
              <a:buChar char="■"/>
              <a:defRPr sz="1200" cap="none">
                <a:solidFill>
                  <a:srgbClr val="FFFFFF"/>
                </a:solidFill>
              </a:defRPr>
            </a:lvl3pPr>
            <a:lvl4pPr marL="1828800" indent="-304800">
              <a:spcBef>
                <a:spcPts val="0"/>
              </a:spcBef>
              <a:spcAft>
                <a:spcPts val="0"/>
              </a:spcAft>
              <a:buClr>
                <a:srgbClr val="FFFFFF"/>
              </a:buClr>
              <a:buSzPts val="1200"/>
              <a:buChar char="●"/>
              <a:defRPr sz="1200" cap="none">
                <a:solidFill>
                  <a:srgbClr val="FFFFFF"/>
                </a:solidFill>
              </a:defRPr>
            </a:lvl4pPr>
            <a:lvl5pPr marL="2286000" indent="-304800">
              <a:spcBef>
                <a:spcPts val="0"/>
              </a:spcBef>
              <a:spcAft>
                <a:spcPts val="0"/>
              </a:spcAft>
              <a:buClr>
                <a:srgbClr val="FFFFFF"/>
              </a:buClr>
              <a:buSzPts val="1200"/>
              <a:buChar char="○"/>
              <a:defRPr sz="1200" cap="none">
                <a:solidFill>
                  <a:srgbClr val="FFFFFF"/>
                </a:solidFill>
              </a:defRPr>
            </a:lvl5pPr>
            <a:lvl6pPr marL="2743200" indent="-304800">
              <a:spcBef>
                <a:spcPts val="0"/>
              </a:spcBef>
              <a:spcAft>
                <a:spcPts val="0"/>
              </a:spcAft>
              <a:buClr>
                <a:srgbClr val="FFFFFF"/>
              </a:buClr>
              <a:buSzPts val="1200"/>
              <a:buChar char="■"/>
              <a:defRPr sz="1200" cap="none">
                <a:solidFill>
                  <a:srgbClr val="FFFFFF"/>
                </a:solidFill>
              </a:defRPr>
            </a:lvl6pPr>
            <a:lvl7pPr marL="3200400" indent="-304800">
              <a:spcBef>
                <a:spcPts val="0"/>
              </a:spcBef>
              <a:spcAft>
                <a:spcPts val="0"/>
              </a:spcAft>
              <a:buClr>
                <a:srgbClr val="FFFFFF"/>
              </a:buClr>
              <a:buSzPts val="1200"/>
              <a:buChar char="●"/>
              <a:defRPr sz="1200" cap="none">
                <a:solidFill>
                  <a:srgbClr val="FFFFFF"/>
                </a:solidFill>
              </a:defRPr>
            </a:lvl7pPr>
            <a:lvl8pPr marL="3657600" indent="-304800">
              <a:spcBef>
                <a:spcPts val="0"/>
              </a:spcBef>
              <a:spcAft>
                <a:spcPts val="0"/>
              </a:spcAft>
              <a:buClr>
                <a:srgbClr val="FFFFFF"/>
              </a:buClr>
              <a:buSzPts val="1200"/>
              <a:buChar char="○"/>
              <a:defRPr sz="1200" cap="none">
                <a:solidFill>
                  <a:srgbClr val="FFFFFF"/>
                </a:solidFill>
              </a:defRPr>
            </a:lvl8pPr>
            <a:lvl9pPr marL="4114800" indent="-304800">
              <a:spcBef>
                <a:spcPts val="0"/>
              </a:spcBef>
              <a:spcAft>
                <a:spcPts val="0"/>
              </a:spcAft>
              <a:buClr>
                <a:srgbClr val="FFFFFF"/>
              </a:buClr>
              <a:buSzPts val="1200"/>
              <a:buChar char="■"/>
              <a:defRPr sz="1200" cap="none">
                <a:solidFill>
                  <a:srgbClr val="FFFFFF"/>
                </a:solidFill>
              </a:defRPr>
            </a:lvl9pPr>
          </a:lstStyle>
          <a:p>
            <a:endParaRPr/>
          </a:p>
        </p:txBody>
      </p:sp>
      <p:sp>
        <p:nvSpPr>
          <p:cNvPr id="6" name="Google Shape;41;p7"/>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bzQAAOMcAADPNwAATx8AABAAAAAmAAAACAAAADywAAAAAAAA"/>
              </a:ext>
            </a:extLst>
          </p:cNvSpPr>
          <p:nvPr>
            <p:ph type="sldNum" idx="12"/>
          </p:nvPr>
        </p:nvSpPr>
        <p:spPr/>
        <p:txBody>
          <a:bodyPr vert="horz" wrap="square" lIns="91440" tIns="91440" rIns="91440" bIns="91440" numCol="1" spcCol="215900" anchor="ctr">
            <a:prstTxWarp prst="textNoShape">
              <a:avLst/>
            </a:prstTxWarp>
          </a:bodyPr>
          <a:lstStyle>
            <a:lvl1pPr>
              <a:buNone/>
            </a:lvl1pPr>
            <a:lvl2pPr>
              <a:buNone/>
            </a:lvl2pPr>
            <a:lvl3pPr>
              <a:buNone/>
            </a:lvl3pPr>
            <a:lvl4pPr>
              <a:buNone/>
            </a:lvl4pPr>
            <a:lvl5pPr>
              <a:buNone/>
            </a:lvl5pPr>
            <a:lvl6pPr>
              <a:buNone/>
            </a:lvl6pPr>
            <a:lvl7pPr>
              <a:buNone/>
            </a:lvl7pPr>
            <a:lvl8pPr>
              <a:buNone/>
            </a:lvl8pPr>
            <a:lvl9pPr>
              <a:buNone/>
            </a:lvl9pPr>
          </a:lstStyle>
          <a:p>
            <a:pPr marL="0" indent="0" algn="r">
              <a:spcBef>
                <a:spcPts val="0"/>
              </a:spcBef>
              <a:spcAft>
                <a:spcPts val="0"/>
              </a:spcAft>
              <a:buNone/>
            </a:pPr>
            <a:fld id="{27EDB401-4FCA-B842-8455-B917FA1B72EC}" type="slidenum">
              <a:rPr lang="en-us" cap="none"/>
              <a:t>‹#›</a:t>
            </a:fld>
            <a:endParaRPr lang="en-us" cap="none"/>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MAIN_POINT">
    <p:bg>
      <p:bgPr>
        <a:solidFill>
          <a:schemeClr val="tx1">
            <a:tint val="50000"/>
          </a:schemeClr>
        </a:solidFill>
        <a:effectLst/>
      </p:bgPr>
    </p:bg>
    <p:spTree>
      <p:nvGrpSpPr>
        <p:cNvPr id="1" name=""/>
        <p:cNvGrpSpPr/>
        <p:nvPr/>
      </p:nvGrpSpPr>
      <p:grpSpPr>
        <a:xfrm>
          <a:off x="0" y="0"/>
          <a:ext cx="0" cy="0"/>
          <a:chOff x="0" y="0"/>
          <a:chExt cx="0" cy="0"/>
        </a:xfrm>
      </p:grpSpPr>
      <p:sp>
        <p:nvSpPr>
          <p:cNvPr id="2" name="Google Shape;43;p8"/>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BAMAAAEDAABTKQAAKxwAABAAAAAmAAAACAAAAL2wAAAAAAAA"/>
              </a:ext>
            </a:extLst>
          </p:cNvSpPr>
          <p:nvPr>
            <p:ph type="title"/>
          </p:nvPr>
        </p:nvSpPr>
        <p:spPr>
          <a:xfrm>
            <a:off x="490220" y="488315"/>
            <a:ext cx="6227445" cy="4090670"/>
          </a:xfrm>
        </p:spPr>
        <p:txBody>
          <a:bodyPr vert="horz" wrap="square" lIns="91440" tIns="91440" rIns="91440" bIns="91440" numCol="1" spcCol="215900" anchor="ctr">
            <a:prstTxWarp prst="textNoShape">
              <a:avLst/>
            </a:prstTxWarp>
          </a:bodyPr>
          <a:lstStyle>
            <a:lvl1pPr>
              <a:spcBef>
                <a:spcPts val="0"/>
              </a:spcBef>
              <a:spcAft>
                <a:spcPts val="0"/>
              </a:spcAft>
              <a:buNone/>
              <a:defRPr sz="6000" cap="none"/>
            </a:lvl1pPr>
            <a:lvl2pPr>
              <a:spcBef>
                <a:spcPts val="0"/>
              </a:spcBef>
              <a:spcAft>
                <a:spcPts val="0"/>
              </a:spcAft>
              <a:buNone/>
              <a:defRPr sz="6000" cap="none"/>
            </a:lvl2pPr>
            <a:lvl3pPr>
              <a:spcBef>
                <a:spcPts val="0"/>
              </a:spcBef>
              <a:spcAft>
                <a:spcPts val="0"/>
              </a:spcAft>
              <a:buNone/>
              <a:defRPr sz="6000" cap="none"/>
            </a:lvl3pPr>
            <a:lvl4pPr>
              <a:spcBef>
                <a:spcPts val="0"/>
              </a:spcBef>
              <a:spcAft>
                <a:spcPts val="0"/>
              </a:spcAft>
              <a:buNone/>
              <a:defRPr sz="6000" cap="none"/>
            </a:lvl4pPr>
            <a:lvl5pPr>
              <a:spcBef>
                <a:spcPts val="0"/>
              </a:spcBef>
              <a:spcAft>
                <a:spcPts val="0"/>
              </a:spcAft>
              <a:buNone/>
              <a:defRPr sz="6000" cap="none"/>
            </a:lvl5pPr>
            <a:lvl6pPr>
              <a:spcBef>
                <a:spcPts val="0"/>
              </a:spcBef>
              <a:spcAft>
                <a:spcPts val="0"/>
              </a:spcAft>
              <a:buNone/>
              <a:defRPr sz="6000" cap="none"/>
            </a:lvl6pPr>
            <a:lvl7pPr>
              <a:spcBef>
                <a:spcPts val="0"/>
              </a:spcBef>
              <a:spcAft>
                <a:spcPts val="0"/>
              </a:spcAft>
              <a:buNone/>
              <a:defRPr sz="6000" cap="none"/>
            </a:lvl7pPr>
            <a:lvl8pPr>
              <a:spcBef>
                <a:spcPts val="0"/>
              </a:spcBef>
              <a:spcAft>
                <a:spcPts val="0"/>
              </a:spcAft>
              <a:buNone/>
              <a:defRPr sz="6000" cap="none"/>
            </a:lvl8pPr>
            <a:lvl9pPr>
              <a:spcBef>
                <a:spcPts val="0"/>
              </a:spcBef>
              <a:spcAft>
                <a:spcPts val="0"/>
              </a:spcAft>
              <a:buNone/>
              <a:defRPr sz="6000" cap="none"/>
            </a:lvl9pPr>
          </a:lstStyle>
          <a:p>
            <a:endParaRPr/>
          </a:p>
        </p:txBody>
      </p:sp>
      <p:sp>
        <p:nvSpPr>
          <p:cNvPr id="3" name="Google Shape;44;p8"/>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bzQAAOMcAADPNwAATx8AABAAAAAmAAAACAAAADywAAAAAAAA"/>
              </a:ext>
            </a:extLst>
          </p:cNvSpPr>
          <p:nvPr>
            <p:ph type="sldNum" idx="12"/>
          </p:nvPr>
        </p:nvSpPr>
        <p:spPr/>
        <p:txBody>
          <a:bodyPr vert="horz" wrap="square" lIns="91440" tIns="91440" rIns="91440" bIns="91440" numCol="1" spcCol="215900" anchor="ctr">
            <a:prstTxWarp prst="textNoShape">
              <a:avLst/>
            </a:prstTxWarp>
          </a:bodyPr>
          <a:lstStyle>
            <a:lvl1pPr>
              <a:buNone/>
              <a:defRPr cap="none">
                <a:solidFill>
                  <a:srgbClr val="FFFFFF"/>
                </a:solidFill>
              </a:defRPr>
            </a:lvl1pPr>
            <a:lvl2pPr>
              <a:buNone/>
              <a:defRPr cap="none">
                <a:solidFill>
                  <a:srgbClr val="FFFFFF"/>
                </a:solidFill>
              </a:defRPr>
            </a:lvl2pPr>
            <a:lvl3pPr>
              <a:buNone/>
              <a:defRPr cap="none">
                <a:solidFill>
                  <a:srgbClr val="FFFFFF"/>
                </a:solidFill>
              </a:defRPr>
            </a:lvl3pPr>
            <a:lvl4pPr>
              <a:buNone/>
              <a:defRPr cap="none">
                <a:solidFill>
                  <a:srgbClr val="FFFFFF"/>
                </a:solidFill>
              </a:defRPr>
            </a:lvl4pPr>
            <a:lvl5pPr>
              <a:buNone/>
              <a:defRPr cap="none">
                <a:solidFill>
                  <a:srgbClr val="FFFFFF"/>
                </a:solidFill>
              </a:defRPr>
            </a:lvl5pPr>
            <a:lvl6pPr>
              <a:buNone/>
              <a:defRPr cap="none">
                <a:solidFill>
                  <a:srgbClr val="FFFFFF"/>
                </a:solidFill>
              </a:defRPr>
            </a:lvl6pPr>
            <a:lvl7pPr>
              <a:buNone/>
              <a:defRPr cap="none">
                <a:solidFill>
                  <a:srgbClr val="FFFFFF"/>
                </a:solidFill>
              </a:defRPr>
            </a:lvl7pPr>
            <a:lvl8pPr>
              <a:buNone/>
              <a:defRPr cap="none">
                <a:solidFill>
                  <a:srgbClr val="FFFFFF"/>
                </a:solidFill>
              </a:defRPr>
            </a:lvl8pPr>
            <a:lvl9pPr>
              <a:buNone/>
              <a:defRPr cap="none">
                <a:solidFill>
                  <a:srgbClr val="FFFFFF"/>
                </a:solidFill>
              </a:defRPr>
            </a:lvl9pPr>
          </a:lstStyle>
          <a:p>
            <a:pPr marL="0" indent="0" algn="r">
              <a:spcBef>
                <a:spcPts val="0"/>
              </a:spcBef>
              <a:spcAft>
                <a:spcPts val="0"/>
              </a:spcAft>
              <a:buNone/>
            </a:pPr>
            <a:fld id="{27EDB11C-52CA-B847-8455-A412FF1B72F1}" type="slidenum">
              <a:rPr lang="en-us" cap="none"/>
              <a:t>‹#›</a:t>
            </a:fld>
            <a:endParaRPr lang="en-us" cap="none"/>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SECTION_TITLE_AND_DESCRIPTION">
    <p:bg>
      <p:bgPr>
        <a:solidFill>
          <a:schemeClr val="tx1">
            <a:tint val="50000"/>
          </a:schemeClr>
        </a:solidFill>
        <a:effectLst/>
      </p:bgPr>
    </p:bg>
    <p:spTree>
      <p:nvGrpSpPr>
        <p:cNvPr id="1" name=""/>
        <p:cNvGrpSpPr/>
        <p:nvPr/>
      </p:nvGrpSpPr>
      <p:grpSpPr>
        <a:xfrm>
          <a:off x="0" y="0"/>
          <a:ext cx="0" cy="0"/>
          <a:chOff x="0" y="0"/>
          <a:chExt cx="0" cy="0"/>
        </a:xfrm>
      </p:grpSpPr>
      <p:sp>
        <p:nvSpPr>
          <p:cNvPr id="2" name="Google Shape;46;p9"/>
          <p:cNvSpPr>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EAAAAAAAAA+vr6AP///wgAAAAAAAAAAAAAAAAAAAAAAAAAAAAAAAAAAAAAeAAAAAEAAABAAAAAAAAAAAAAAAB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vr6AAAAAAEAAAAAAAAAAAAAAAAAAAAAAAAAAAAAAAAAAAAAAAAAAAAAAAJ/f38AAAAAA8zMzADAwP8Af39/AAAAAAAAAAAAAAAAAAAAAAAAAAAAIQAAABgAAAAUAAAAAAAAAAAAAAAgHAAApB8AABAAAAAmAAAACAAAAP//////////"/>
              </a:ext>
            </a:extLst>
          </p:cNvSpPr>
          <p:nvPr/>
        </p:nvSpPr>
        <p:spPr>
          <a:xfrm flipH="1">
            <a:off x="0" y="0"/>
            <a:ext cx="4572000" cy="5143500"/>
          </a:xfrm>
          <a:prstGeom prst="rect">
            <a:avLst/>
          </a:prstGeom>
          <a:solidFill>
            <a:srgbClr val="FAFAFA"/>
          </a:solidFill>
          <a:ln>
            <a:noFill/>
          </a:ln>
          <a:effectLst/>
        </p:spPr>
        <p:txBody>
          <a:bodyPr vert="horz" wrap="square" lIns="91440" tIns="91440" rIns="91440" bIns="91440" numCol="1" spcCol="215900" anchor="ctr"/>
          <a:lstStyle/>
          <a:p>
            <a:pPr marL="0" indent="0" algn="l">
              <a:spcBef>
                <a:spcPts val="0"/>
              </a:spcBef>
              <a:spcAft>
                <a:spcPts val="0"/>
              </a:spcAft>
              <a:buNone/>
            </a:pPr>
            <a:endParaRPr/>
          </a:p>
        </p:txBody>
      </p:sp>
      <p:sp>
        <p:nvSpPr>
          <p:cNvPr id="3" name="Google Shape;47;p9"/>
          <p:cNvSpPr>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EAAAADAAAA+fn5AJmZmQAAAAAAAAAAAAAAAAAAAAAAAAAAAAAAAAAAAAAAeAAAAAEAAABAAAAAAAAAAJz////BAQAAAAAAAAIAAAAjAAAA+fn5AE8AAADe3t4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fn5AJmZmQD5+fkA3t7eAAAAAAAAAAAAAAAAAAAAAAAAAAAAAAAAAAAAAAJ/f38AAAAAA8zMzADAwP8Af39/AAAAAAAAAAAAAAAAAAAAAAAAAAAAIQAAABgAAAAUAAAAdRsAAAEAAAAgHAAApB8AABAAAAAmAAAACAAAAP//////////"/>
              </a:ext>
            </a:extLst>
          </p:cNvSpPr>
          <p:nvPr/>
        </p:nvSpPr>
        <p:spPr>
          <a:xfrm rot="5400000">
            <a:off x="1946275" y="2517775"/>
            <a:ext cx="5142865" cy="108585"/>
          </a:xfrm>
          <a:prstGeom prst="rect">
            <a:avLst/>
          </a:prstGeom>
          <a:gradFill flip="none" rotWithShape="0">
            <a:gsLst>
              <a:gs pos="0">
                <a:srgbClr val="F9F9F9"/>
              </a:gs>
              <a:gs pos="35000">
                <a:srgbClr val="F9F9F9"/>
              </a:gs>
              <a:gs pos="79000">
                <a:srgbClr val="DEDEDE"/>
              </a:gs>
              <a:gs pos="100000">
                <a:srgbClr val="999999"/>
              </a:gs>
            </a:gsLst>
            <a:lin ang="1626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endParaRPr/>
          </a:p>
        </p:txBody>
      </p:sp>
      <p:sp>
        <p:nvSpPr>
          <p:cNvPr id="4" name="Google Shape;48;p9"/>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C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gEAAJYHAACFGgAAtBAAABAAAAAmAAAACAAAAD2wAAAAAAAA"/>
              </a:ext>
            </a:extLst>
          </p:cNvSpPr>
          <p:nvPr>
            <p:ph type="title"/>
          </p:nvPr>
        </p:nvSpPr>
        <p:spPr>
          <a:xfrm>
            <a:off x="265430" y="1233170"/>
            <a:ext cx="4045585" cy="1482090"/>
          </a:xfrm>
        </p:spPr>
        <p:txBody>
          <a:bodyPr vert="horz" wrap="square" lIns="91440" tIns="91440" rIns="91440" bIns="91440" numCol="1" spcCol="215900" anchor="b">
            <a:prstTxWarp prst="textNoShape">
              <a:avLst/>
            </a:prstTxWarp>
          </a:bodyPr>
          <a:lstStyle>
            <a:lvl1pPr algn="ctr">
              <a:spcBef>
                <a:spcPts val="0"/>
              </a:spcBef>
              <a:spcAft>
                <a:spcPts val="0"/>
              </a:spcAft>
              <a:buNone/>
              <a:defRPr sz="4200" cap="none">
                <a:solidFill>
                  <a:srgbClr val="424242"/>
                </a:solidFill>
              </a:defRPr>
            </a:lvl1pPr>
            <a:lvl2pPr algn="ctr">
              <a:spcBef>
                <a:spcPts val="0"/>
              </a:spcBef>
              <a:spcAft>
                <a:spcPts val="0"/>
              </a:spcAft>
              <a:buNone/>
              <a:defRPr sz="4200" cap="none">
                <a:solidFill>
                  <a:srgbClr val="424242"/>
                </a:solidFill>
              </a:defRPr>
            </a:lvl2pPr>
            <a:lvl3pPr algn="ctr">
              <a:spcBef>
                <a:spcPts val="0"/>
              </a:spcBef>
              <a:spcAft>
                <a:spcPts val="0"/>
              </a:spcAft>
              <a:buNone/>
              <a:defRPr sz="4200" cap="none">
                <a:solidFill>
                  <a:srgbClr val="424242"/>
                </a:solidFill>
              </a:defRPr>
            </a:lvl3pPr>
            <a:lvl4pPr algn="ctr">
              <a:spcBef>
                <a:spcPts val="0"/>
              </a:spcBef>
              <a:spcAft>
                <a:spcPts val="0"/>
              </a:spcAft>
              <a:buNone/>
              <a:defRPr sz="4200" cap="none">
                <a:solidFill>
                  <a:srgbClr val="424242"/>
                </a:solidFill>
              </a:defRPr>
            </a:lvl4pPr>
            <a:lvl5pPr algn="ctr">
              <a:spcBef>
                <a:spcPts val="0"/>
              </a:spcBef>
              <a:spcAft>
                <a:spcPts val="0"/>
              </a:spcAft>
              <a:buNone/>
              <a:defRPr sz="4200" cap="none">
                <a:solidFill>
                  <a:srgbClr val="424242"/>
                </a:solidFill>
              </a:defRPr>
            </a:lvl5pPr>
            <a:lvl6pPr algn="ctr">
              <a:spcBef>
                <a:spcPts val="0"/>
              </a:spcBef>
              <a:spcAft>
                <a:spcPts val="0"/>
              </a:spcAft>
              <a:buNone/>
              <a:defRPr sz="4200" cap="none">
                <a:solidFill>
                  <a:srgbClr val="424242"/>
                </a:solidFill>
              </a:defRPr>
            </a:lvl6pPr>
            <a:lvl7pPr algn="ctr">
              <a:spcBef>
                <a:spcPts val="0"/>
              </a:spcBef>
              <a:spcAft>
                <a:spcPts val="0"/>
              </a:spcAft>
              <a:buNone/>
              <a:defRPr sz="4200" cap="none">
                <a:solidFill>
                  <a:srgbClr val="424242"/>
                </a:solidFill>
              </a:defRPr>
            </a:lvl7pPr>
            <a:lvl8pPr algn="ctr">
              <a:spcBef>
                <a:spcPts val="0"/>
              </a:spcBef>
              <a:spcAft>
                <a:spcPts val="0"/>
              </a:spcAft>
              <a:buNone/>
              <a:defRPr sz="4200" cap="none">
                <a:solidFill>
                  <a:srgbClr val="424242"/>
                </a:solidFill>
              </a:defRPr>
            </a:lvl8pPr>
            <a:lvl9pPr algn="ctr">
              <a:spcBef>
                <a:spcPts val="0"/>
              </a:spcBef>
              <a:spcAft>
                <a:spcPts val="0"/>
              </a:spcAft>
              <a:buNone/>
              <a:defRPr sz="4200" cap="none">
                <a:solidFill>
                  <a:srgbClr val="424242"/>
                </a:solidFill>
              </a:defRPr>
            </a:lvl9pPr>
          </a:lstStyle>
          <a:p>
            <a:endParaRPr/>
          </a:p>
        </p:txBody>
      </p:sp>
      <p:sp>
        <p:nvSpPr>
          <p:cNvPr id="5" name="Google Shape;49;p9"/>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gEAABkRAACFGgAAshgAABAAAAAmAAAACAAAAD2wAAAAAAAA"/>
              </a:ext>
            </a:extLst>
          </p:cNvSpPr>
          <p:nvPr>
            <p:ph type="subTitle" idx="1"/>
          </p:nvPr>
        </p:nvSpPr>
        <p:spPr>
          <a:xfrm>
            <a:off x="265430" y="2779395"/>
            <a:ext cx="4045585" cy="1235075"/>
          </a:xfrm>
        </p:spPr>
        <p:txBody>
          <a:bodyPr vert="horz" wrap="square" lIns="91440" tIns="91440" rIns="91440" bIns="91440" numCol="1" spcCol="215900" anchor="t">
            <a:prstTxWarp prst="textNoShape">
              <a:avLst/>
            </a:prstTxWarp>
          </a:bodyPr>
          <a:lstStyle>
            <a:lvl1pPr algn="ctr">
              <a:lnSpc>
                <a:spcPct val="100000"/>
              </a:lnSpc>
              <a:spcBef>
                <a:spcPts val="0"/>
              </a:spcBef>
              <a:spcAft>
                <a:spcPts val="0"/>
              </a:spcAft>
              <a:buNone/>
              <a:defRPr sz="2100" cap="none"/>
            </a:lvl1pPr>
            <a:lvl2pPr algn="ctr">
              <a:lnSpc>
                <a:spcPct val="100000"/>
              </a:lnSpc>
              <a:spcBef>
                <a:spcPts val="0"/>
              </a:spcBef>
              <a:spcAft>
                <a:spcPts val="0"/>
              </a:spcAft>
              <a:buNone/>
              <a:defRPr sz="2100" cap="none"/>
            </a:lvl2pPr>
            <a:lvl3pPr algn="ctr">
              <a:lnSpc>
                <a:spcPct val="100000"/>
              </a:lnSpc>
              <a:spcBef>
                <a:spcPts val="0"/>
              </a:spcBef>
              <a:spcAft>
                <a:spcPts val="0"/>
              </a:spcAft>
              <a:buNone/>
              <a:defRPr sz="2100" cap="none"/>
            </a:lvl3pPr>
            <a:lvl4pPr algn="ctr">
              <a:lnSpc>
                <a:spcPct val="100000"/>
              </a:lnSpc>
              <a:spcBef>
                <a:spcPts val="0"/>
              </a:spcBef>
              <a:spcAft>
                <a:spcPts val="0"/>
              </a:spcAft>
              <a:buNone/>
              <a:defRPr sz="2100" cap="none"/>
            </a:lvl4pPr>
            <a:lvl5pPr algn="ctr">
              <a:lnSpc>
                <a:spcPct val="100000"/>
              </a:lnSpc>
              <a:spcBef>
                <a:spcPts val="0"/>
              </a:spcBef>
              <a:spcAft>
                <a:spcPts val="0"/>
              </a:spcAft>
              <a:buNone/>
              <a:defRPr sz="2100" cap="none"/>
            </a:lvl5pPr>
            <a:lvl6pPr algn="ctr">
              <a:lnSpc>
                <a:spcPct val="100000"/>
              </a:lnSpc>
              <a:spcBef>
                <a:spcPts val="0"/>
              </a:spcBef>
              <a:spcAft>
                <a:spcPts val="0"/>
              </a:spcAft>
              <a:buNone/>
              <a:defRPr sz="2100" cap="none"/>
            </a:lvl6pPr>
            <a:lvl7pPr algn="ctr">
              <a:lnSpc>
                <a:spcPct val="100000"/>
              </a:lnSpc>
              <a:spcBef>
                <a:spcPts val="0"/>
              </a:spcBef>
              <a:spcAft>
                <a:spcPts val="0"/>
              </a:spcAft>
              <a:buNone/>
              <a:defRPr sz="2100" cap="none"/>
            </a:lvl7pPr>
            <a:lvl8pPr algn="ctr">
              <a:lnSpc>
                <a:spcPct val="100000"/>
              </a:lnSpc>
              <a:spcBef>
                <a:spcPts val="0"/>
              </a:spcBef>
              <a:spcAft>
                <a:spcPts val="0"/>
              </a:spcAft>
              <a:buNone/>
              <a:defRPr sz="2100" cap="none"/>
            </a:lvl8pPr>
            <a:lvl9pPr algn="ctr">
              <a:lnSpc>
                <a:spcPct val="100000"/>
              </a:lnSpc>
              <a:spcBef>
                <a:spcPts val="0"/>
              </a:spcBef>
              <a:spcAft>
                <a:spcPts val="0"/>
              </a:spcAft>
              <a:buNone/>
              <a:defRPr sz="2100" cap="none"/>
            </a:lvl9pPr>
          </a:lstStyle>
          <a:p>
            <a:endParaRPr/>
          </a:p>
        </p:txBody>
      </p:sp>
      <p:sp>
        <p:nvSpPr>
          <p:cNvPr id="6" name="Google Shape;50;p9"/>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x4AAHQEAAD9NQAAMBsAABAAAAAmAAAACAAAAL2wAAAAAAAA"/>
              </a:ext>
            </a:extLst>
          </p:cNvSpPr>
          <p:nvPr>
            <p:ph idx="2"/>
          </p:nvPr>
        </p:nvSpPr>
        <p:spPr>
          <a:xfrm>
            <a:off x="4939665" y="723900"/>
            <a:ext cx="3836670" cy="3695700"/>
          </a:xfrm>
        </p:spPr>
        <p:txBody>
          <a:bodyPr vert="horz" wrap="square" lIns="91440" tIns="91440" rIns="91440" bIns="91440" numCol="1" spcCol="215900" anchor="ctr">
            <a:prstTxWarp prst="textNoShape">
              <a:avLst/>
            </a:prstTxWarp>
          </a:bodyPr>
          <a:lstStyle>
            <a:lvl1pPr marL="457200" indent="-342900">
              <a:spcBef>
                <a:spcPts val="0"/>
              </a:spcBef>
              <a:spcAft>
                <a:spcPts val="0"/>
              </a:spcAft>
              <a:buClr>
                <a:srgbClr val="FFFFFF"/>
              </a:buClr>
              <a:buSzPts val="1800"/>
              <a:buChar char="●"/>
              <a:defRPr cap="none">
                <a:solidFill>
                  <a:srgbClr val="FFFFFF"/>
                </a:solidFill>
              </a:defRPr>
            </a:lvl1pPr>
            <a:lvl2pPr marL="914400" indent="-317500">
              <a:spcBef>
                <a:spcPts val="0"/>
              </a:spcBef>
              <a:spcAft>
                <a:spcPts val="0"/>
              </a:spcAft>
              <a:buClr>
                <a:srgbClr val="FFFFFF"/>
              </a:buClr>
              <a:buSzPts val="1400"/>
              <a:buChar char="○"/>
              <a:defRPr cap="none">
                <a:solidFill>
                  <a:srgbClr val="FFFFFF"/>
                </a:solidFill>
              </a:defRPr>
            </a:lvl2pPr>
            <a:lvl3pPr marL="1371600" indent="-317500">
              <a:spcBef>
                <a:spcPts val="0"/>
              </a:spcBef>
              <a:spcAft>
                <a:spcPts val="0"/>
              </a:spcAft>
              <a:buClr>
                <a:srgbClr val="FFFFFF"/>
              </a:buClr>
              <a:buSzPts val="1400"/>
              <a:buChar char="■"/>
              <a:defRPr cap="none">
                <a:solidFill>
                  <a:srgbClr val="FFFFFF"/>
                </a:solidFill>
              </a:defRPr>
            </a:lvl3pPr>
            <a:lvl4pPr marL="1828800" indent="-317500">
              <a:spcBef>
                <a:spcPts val="0"/>
              </a:spcBef>
              <a:spcAft>
                <a:spcPts val="0"/>
              </a:spcAft>
              <a:buClr>
                <a:srgbClr val="FFFFFF"/>
              </a:buClr>
              <a:buSzPts val="1400"/>
              <a:buChar char="●"/>
              <a:defRPr cap="none">
                <a:solidFill>
                  <a:srgbClr val="FFFFFF"/>
                </a:solidFill>
              </a:defRPr>
            </a:lvl4pPr>
            <a:lvl5pPr marL="2286000" indent="-317500">
              <a:spcBef>
                <a:spcPts val="0"/>
              </a:spcBef>
              <a:spcAft>
                <a:spcPts val="0"/>
              </a:spcAft>
              <a:buClr>
                <a:srgbClr val="FFFFFF"/>
              </a:buClr>
              <a:buSzPts val="1400"/>
              <a:buChar char="○"/>
              <a:defRPr cap="none">
                <a:solidFill>
                  <a:srgbClr val="FFFFFF"/>
                </a:solidFill>
              </a:defRPr>
            </a:lvl5pPr>
            <a:lvl6pPr marL="2743200" indent="-317500">
              <a:spcBef>
                <a:spcPts val="0"/>
              </a:spcBef>
              <a:spcAft>
                <a:spcPts val="0"/>
              </a:spcAft>
              <a:buClr>
                <a:srgbClr val="FFFFFF"/>
              </a:buClr>
              <a:buSzPts val="1400"/>
              <a:buChar char="■"/>
              <a:defRPr cap="none">
                <a:solidFill>
                  <a:srgbClr val="FFFFFF"/>
                </a:solidFill>
              </a:defRPr>
            </a:lvl6pPr>
            <a:lvl7pPr marL="3200400" indent="-317500">
              <a:spcBef>
                <a:spcPts val="0"/>
              </a:spcBef>
              <a:spcAft>
                <a:spcPts val="0"/>
              </a:spcAft>
              <a:buClr>
                <a:srgbClr val="FFFFFF"/>
              </a:buClr>
              <a:buSzPts val="1400"/>
              <a:buChar char="●"/>
              <a:defRPr cap="none">
                <a:solidFill>
                  <a:srgbClr val="FFFFFF"/>
                </a:solidFill>
              </a:defRPr>
            </a:lvl7pPr>
            <a:lvl8pPr marL="3657600" indent="-317500">
              <a:spcBef>
                <a:spcPts val="0"/>
              </a:spcBef>
              <a:spcAft>
                <a:spcPts val="0"/>
              </a:spcAft>
              <a:buClr>
                <a:srgbClr val="FFFFFF"/>
              </a:buClr>
              <a:buSzPts val="1400"/>
              <a:buChar char="○"/>
              <a:defRPr cap="none">
                <a:solidFill>
                  <a:srgbClr val="FFFFFF"/>
                </a:solidFill>
              </a:defRPr>
            </a:lvl8pPr>
            <a:lvl9pPr marL="4114800" indent="-317500">
              <a:spcBef>
                <a:spcPts val="0"/>
              </a:spcBef>
              <a:spcAft>
                <a:spcPts val="0"/>
              </a:spcAft>
              <a:buClr>
                <a:srgbClr val="FFFFFF"/>
              </a:buClr>
              <a:buSzPts val="1400"/>
              <a:buChar char="■"/>
              <a:defRPr cap="none">
                <a:solidFill>
                  <a:srgbClr val="FFFFFF"/>
                </a:solidFill>
              </a:defRPr>
            </a:lvl9pPr>
          </a:lstStyle>
          <a:p>
            <a:endParaRPr/>
          </a:p>
        </p:txBody>
      </p:sp>
      <p:sp>
        <p:nvSpPr>
          <p:cNvPr id="7" name="Google Shape;51;p9"/>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bzQAAOMcAADPNwAATx8AABAAAAAmAAAACAAAADywAAAAAAAA"/>
              </a:ext>
            </a:extLst>
          </p:cNvSpPr>
          <p:nvPr>
            <p:ph type="sldNum" idx="12"/>
          </p:nvPr>
        </p:nvSpPr>
        <p:spPr/>
        <p:txBody>
          <a:bodyPr vert="horz" wrap="square" lIns="91440" tIns="91440" rIns="91440" bIns="91440" numCol="1" spcCol="215900" anchor="ctr">
            <a:prstTxWarp prst="textNoShape">
              <a:avLst/>
            </a:prstTxWarp>
          </a:bodyPr>
          <a:lstStyle>
            <a:lvl1pPr>
              <a:buNone/>
              <a:defRPr cap="none">
                <a:solidFill>
                  <a:srgbClr val="FFFFFF"/>
                </a:solidFill>
              </a:defRPr>
            </a:lvl1pPr>
            <a:lvl2pPr>
              <a:buNone/>
              <a:defRPr cap="none">
                <a:solidFill>
                  <a:srgbClr val="FFFFFF"/>
                </a:solidFill>
              </a:defRPr>
            </a:lvl2pPr>
            <a:lvl3pPr>
              <a:buNone/>
              <a:defRPr cap="none">
                <a:solidFill>
                  <a:srgbClr val="FFFFFF"/>
                </a:solidFill>
              </a:defRPr>
            </a:lvl3pPr>
            <a:lvl4pPr>
              <a:buNone/>
              <a:defRPr cap="none">
                <a:solidFill>
                  <a:srgbClr val="FFFFFF"/>
                </a:solidFill>
              </a:defRPr>
            </a:lvl4pPr>
            <a:lvl5pPr>
              <a:buNone/>
              <a:defRPr cap="none">
                <a:solidFill>
                  <a:srgbClr val="FFFFFF"/>
                </a:solidFill>
              </a:defRPr>
            </a:lvl5pPr>
            <a:lvl6pPr>
              <a:buNone/>
              <a:defRPr cap="none">
                <a:solidFill>
                  <a:srgbClr val="FFFFFF"/>
                </a:solidFill>
              </a:defRPr>
            </a:lvl6pPr>
            <a:lvl7pPr>
              <a:buNone/>
              <a:defRPr cap="none">
                <a:solidFill>
                  <a:srgbClr val="FFFFFF"/>
                </a:solidFill>
              </a:defRPr>
            </a:lvl7pPr>
            <a:lvl8pPr>
              <a:buNone/>
              <a:defRPr cap="none">
                <a:solidFill>
                  <a:srgbClr val="FFFFFF"/>
                </a:solidFill>
              </a:defRPr>
            </a:lvl8pPr>
            <a:lvl9pPr>
              <a:buNone/>
              <a:defRPr cap="none">
                <a:solidFill>
                  <a:srgbClr val="FFFFFF"/>
                </a:solidFill>
              </a:defRPr>
            </a:lvl9pPr>
          </a:lstStyle>
          <a:p>
            <a:pPr marL="0" indent="0" algn="r">
              <a:spcBef>
                <a:spcPts val="0"/>
              </a:spcBef>
              <a:spcAft>
                <a:spcPts val="0"/>
              </a:spcAft>
              <a:buNone/>
            </a:pPr>
            <a:fld id="{27ED91A9-E7CA-B867-8455-1132DF1B7244}" type="slidenum">
              <a:rPr lang="en-us" cap="none"/>
              <a:t>‹#›</a:t>
            </a:fld>
            <a:endParaRPr lang="en-us" cap="none"/>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CAPTION_ONLY">
    <p:bg>
      <p:bgPr>
        <a:solidFill>
          <a:schemeClr val="tx1">
            <a:tint val="50000"/>
          </a:schemeClr>
        </a:solidFill>
        <a:effectLst/>
      </p:bgPr>
    </p:bg>
    <p:spTree>
      <p:nvGrpSpPr>
        <p:cNvPr id="1" name=""/>
        <p:cNvGrpSpPr/>
        <p:nvPr/>
      </p:nvGrpSpPr>
      <p:grpSpPr>
        <a:xfrm>
          <a:off x="0" y="0"/>
          <a:ext cx="0" cy="0"/>
          <a:chOff x="0" y="0"/>
          <a:chExt cx="0" cy="0"/>
        </a:xfrm>
      </p:grpSpPr>
      <p:sp>
        <p:nvSpPr>
          <p:cNvPr id="2" name="Google Shape;53;p10"/>
          <p:cNvSpPr>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EAAAAAAAAA+vr6AP///wgAAAAAAAAAAAAAAAAAAAAAAAAAAAAAAAAAAAAAeAAAAAEAAABAAAAAAAAAAAAAAAB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vr6AAAAAAEAAAAAAAAAAAAAAAAAAAAAAAAAAAAAAAAAAAAAAAAAAAAAAAJ/f38AAAAAA8zMzADAwP8Af39/AAAAAAAAAAAAAAAAAAAAAAAAAAAAIQAAABgAAAAUAAAAAAAAAAAAAABAOAAA4xwAABAAAAAmAAAACAAAAP//////////"/>
              </a:ext>
            </a:extLst>
          </p:cNvSpPr>
          <p:nvPr/>
        </p:nvSpPr>
        <p:spPr>
          <a:xfrm rot="10800000" flipH="1">
            <a:off x="0" y="0"/>
            <a:ext cx="9144000" cy="4695825"/>
          </a:xfrm>
          <a:prstGeom prst="rect">
            <a:avLst/>
          </a:prstGeom>
          <a:solidFill>
            <a:srgbClr val="FAFAFA"/>
          </a:solidFill>
          <a:ln>
            <a:noFill/>
          </a:ln>
          <a:effectLst/>
        </p:spPr>
        <p:txBody>
          <a:bodyPr vert="horz" wrap="square" lIns="91440" tIns="91440" rIns="91440" bIns="91440" numCol="1" spcCol="215900" anchor="ctr"/>
          <a:lstStyle/>
          <a:p>
            <a:pPr marL="0" indent="0" algn="l">
              <a:spcBef>
                <a:spcPts val="0"/>
              </a:spcBef>
              <a:spcAft>
                <a:spcPts val="0"/>
              </a:spcAft>
              <a:buNone/>
            </a:pPr>
            <a:endParaRPr/>
          </a:p>
        </p:txBody>
      </p:sp>
      <p:sp>
        <p:nvSpPr>
          <p:cNvPr id="3" name="Google Shape;54;p10"/>
          <p:cNvSpPr>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EAAAADAAAA+fn5AJmZmQAAAAAAAAAAAAAAAAAAAAAAAAAAAAAAAAAAAAAAeAAAAAEAAABAAAAAAAAAAJz////BAQAAAAAAAAIAAAAjAAAA+fn5AE8AAADe3t4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fn5AJmZmQD5+fkA3t7eAAAAAAAAAAAAAAAAAAAAAAAAAAAAAAAAAAAAAAJ/f38AAAAAA8zMzADAwP8Af39/AAAAAAAAAAAAAAAAAAAAAAAAAAAAIQAAABgAAAAUAAAAAAAAAHAcAABAOAAA5RwAABAAAAAmAAAACAAAAP//////////"/>
              </a:ext>
            </a:extLst>
          </p:cNvSpPr>
          <p:nvPr/>
        </p:nvSpPr>
        <p:spPr>
          <a:xfrm rot="10800000" flipH="1">
            <a:off x="0" y="4622800"/>
            <a:ext cx="9144000" cy="74295"/>
          </a:xfrm>
          <a:prstGeom prst="rect">
            <a:avLst/>
          </a:prstGeom>
          <a:gradFill flip="none" rotWithShape="0">
            <a:gsLst>
              <a:gs pos="0">
                <a:srgbClr val="F9F9F9"/>
              </a:gs>
              <a:gs pos="35000">
                <a:srgbClr val="F9F9F9"/>
              </a:gs>
              <a:gs pos="79000">
                <a:srgbClr val="DEDEDE"/>
              </a:gs>
              <a:gs pos="100000">
                <a:srgbClr val="999999"/>
              </a:gs>
            </a:gsLst>
            <a:lin ang="1626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endParaRPr/>
          </a:p>
        </p:txBody>
      </p:sp>
      <p:sp>
        <p:nvSpPr>
          <p:cNvPr id="4" name="Google Shape;55;p10"/>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gAAAOUcAADqMwAApB8AABAAAAAmAAAACAAAAL2wAAAAAAAA"/>
              </a:ext>
            </a:extLst>
          </p:cNvSpPr>
          <p:nvPr>
            <p:ph idx="1"/>
          </p:nvPr>
        </p:nvSpPr>
        <p:spPr>
          <a:xfrm>
            <a:off x="57150" y="4697095"/>
            <a:ext cx="8382000" cy="446405"/>
          </a:xfrm>
        </p:spPr>
        <p:txBody>
          <a:bodyPr vert="horz" wrap="square" lIns="91440" tIns="91440" rIns="91440" bIns="91440" numCol="1" spcCol="215900" anchor="ctr">
            <a:prstTxWarp prst="textNoShape">
              <a:avLst/>
            </a:prstTxWarp>
          </a:bodyPr>
          <a:lstStyle>
            <a:lvl1pPr marL="457200" indent="-228600">
              <a:lnSpc>
                <a:spcPct val="100000"/>
              </a:lnSpc>
              <a:spcBef>
                <a:spcPts val="0"/>
              </a:spcBef>
              <a:spcAft>
                <a:spcPts val="0"/>
              </a:spcAft>
              <a:buNone/>
              <a:defRPr sz="1200" cap="none">
                <a:solidFill>
                  <a:srgbClr val="FFFFFF"/>
                </a:solidFill>
              </a:defRPr>
            </a:lvl1pPr>
          </a:lstStyle>
          <a:p>
            <a:endParaRPr/>
          </a:p>
        </p:txBody>
      </p:sp>
      <p:sp>
        <p:nvSpPr>
          <p:cNvPr id="5" name="Google Shape;56;p10"/>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bzQAAOMcAADPNwAATx8AABAAAAAmAAAACAAAADywAAAAAAAA"/>
              </a:ext>
            </a:extLst>
          </p:cNvSpPr>
          <p:nvPr>
            <p:ph type="sldNum" idx="12"/>
          </p:nvPr>
        </p:nvSpPr>
        <p:spPr/>
        <p:txBody>
          <a:bodyPr vert="horz" wrap="square" lIns="91440" tIns="91440" rIns="91440" bIns="91440" numCol="1" spcCol="215900" anchor="ctr">
            <a:prstTxWarp prst="textNoShape">
              <a:avLst/>
            </a:prstTxWarp>
          </a:bodyPr>
          <a:lstStyle>
            <a:lvl1pPr>
              <a:buNone/>
              <a:defRPr cap="none">
                <a:solidFill>
                  <a:srgbClr val="FFFFFF"/>
                </a:solidFill>
              </a:defRPr>
            </a:lvl1pPr>
            <a:lvl2pPr>
              <a:buNone/>
              <a:defRPr cap="none">
                <a:solidFill>
                  <a:srgbClr val="FFFFFF"/>
                </a:solidFill>
              </a:defRPr>
            </a:lvl2pPr>
            <a:lvl3pPr>
              <a:buNone/>
              <a:defRPr cap="none">
                <a:solidFill>
                  <a:srgbClr val="FFFFFF"/>
                </a:solidFill>
              </a:defRPr>
            </a:lvl3pPr>
            <a:lvl4pPr>
              <a:buNone/>
              <a:defRPr cap="none">
                <a:solidFill>
                  <a:srgbClr val="FFFFFF"/>
                </a:solidFill>
              </a:defRPr>
            </a:lvl4pPr>
            <a:lvl5pPr>
              <a:buNone/>
              <a:defRPr cap="none">
                <a:solidFill>
                  <a:srgbClr val="FFFFFF"/>
                </a:solidFill>
              </a:defRPr>
            </a:lvl5pPr>
            <a:lvl6pPr>
              <a:buNone/>
              <a:defRPr cap="none">
                <a:solidFill>
                  <a:srgbClr val="FFFFFF"/>
                </a:solidFill>
              </a:defRPr>
            </a:lvl6pPr>
            <a:lvl7pPr>
              <a:buNone/>
              <a:defRPr cap="none">
                <a:solidFill>
                  <a:srgbClr val="FFFFFF"/>
                </a:solidFill>
              </a:defRPr>
            </a:lvl7pPr>
            <a:lvl8pPr>
              <a:buNone/>
              <a:defRPr cap="none">
                <a:solidFill>
                  <a:srgbClr val="FFFFFF"/>
                </a:solidFill>
              </a:defRPr>
            </a:lvl8pPr>
            <a:lvl9pPr>
              <a:buNone/>
              <a:defRPr cap="none">
                <a:solidFill>
                  <a:srgbClr val="FFFFFF"/>
                </a:solidFill>
              </a:defRPr>
            </a:lvl9pPr>
          </a:lstStyle>
          <a:p>
            <a:pPr marL="0" indent="0" algn="r">
              <a:spcBef>
                <a:spcPts val="0"/>
              </a:spcBef>
              <a:spcAft>
                <a:spcPts val="0"/>
              </a:spcAft>
              <a:buNone/>
            </a:pPr>
            <a:fld id="{27EDD036-78CA-B826-8455-8E739E1B72DB}" type="slidenum">
              <a:rPr lang="en-us" cap="none"/>
              <a:t>‹#›</a:t>
            </a:fld>
            <a:endParaRPr lang="en-us" cap="none"/>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tx1">
            <a:tint val="50000"/>
          </a:schemeClr>
        </a:solidFill>
        <a:effectLst/>
      </p:bgPr>
    </p:bg>
    <p:spTree>
      <p:nvGrpSpPr>
        <p:cNvPr id="1" name=""/>
        <p:cNvGrpSpPr/>
        <p:nvPr/>
      </p:nvGrpSpPr>
      <p:grpSpPr>
        <a:xfrm>
          <a:off x="0" y="0"/>
          <a:ext cx="0" cy="0"/>
          <a:chOff x="0" y="0"/>
          <a:chExt cx="0" cy="0"/>
        </a:xfrm>
      </p:grpSpPr>
      <p:sp>
        <p:nvSpPr>
          <p:cNvPr id="2" name="Google Shape;6;p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C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5wIAAIsEAAB7NQAARAkAABAAAAAmAAAACAAAAL2/AAD/HwAA"/>
              </a:ext>
            </a:extLst>
          </p:cNvSpPr>
          <p:nvPr>
            <p:ph type="title"/>
          </p:nvPr>
        </p:nvSpPr>
        <p:spPr>
          <a:xfrm>
            <a:off x="471805" y="738505"/>
            <a:ext cx="8221980" cy="767715"/>
          </a:xfrm>
          <a:prstGeom prst="rect">
            <a:avLst/>
          </a:prstGeom>
          <a:noFill/>
          <a:ln>
            <a:noFill/>
          </a:ln>
        </p:spPr>
        <p:txBody>
          <a:bodyPr vert="horz" wrap="square" lIns="91440" tIns="91440" rIns="91440" bIns="91440" numCol="1" spcCol="215900" anchor="b">
            <a:prstTxWarp prst="textNoShape">
              <a:avLst/>
            </a:prstTxWarp>
          </a:bodyPr>
          <a:lstStyle>
            <a:lvl1pPr>
              <a:spcBef>
                <a:spcPts val="0"/>
              </a:spcBef>
              <a:spcAft>
                <a:spcPts val="0"/>
              </a:spcAft>
              <a:buNone/>
              <a:defRPr sz="3200" cap="none">
                <a:solidFill>
                  <a:srgbClr val="FFFFFF"/>
                </a:solidFill>
                <a:latin typeface="Roboto" pitchFamily="2" charset="0"/>
                <a:ea typeface="Arial" pitchFamily="2" charset="-18"/>
                <a:cs typeface="Arial" pitchFamily="2" charset="-18"/>
              </a:defRPr>
            </a:lvl1pPr>
            <a:lvl2pPr>
              <a:spcBef>
                <a:spcPts val="0"/>
              </a:spcBef>
              <a:spcAft>
                <a:spcPts val="0"/>
              </a:spcAft>
              <a:buNone/>
              <a:defRPr sz="3200" cap="none">
                <a:solidFill>
                  <a:srgbClr val="FFFFFF"/>
                </a:solidFill>
                <a:latin typeface="Roboto" pitchFamily="2" charset="0"/>
                <a:ea typeface="Arial" pitchFamily="2" charset="-18"/>
                <a:cs typeface="Arial" pitchFamily="2" charset="-18"/>
              </a:defRPr>
            </a:lvl2pPr>
            <a:lvl3pPr>
              <a:spcBef>
                <a:spcPts val="0"/>
              </a:spcBef>
              <a:spcAft>
                <a:spcPts val="0"/>
              </a:spcAft>
              <a:buNone/>
              <a:defRPr sz="3200" cap="none">
                <a:solidFill>
                  <a:srgbClr val="FFFFFF"/>
                </a:solidFill>
                <a:latin typeface="Roboto" pitchFamily="2" charset="0"/>
                <a:ea typeface="Arial" pitchFamily="2" charset="-18"/>
                <a:cs typeface="Arial" pitchFamily="2" charset="-18"/>
              </a:defRPr>
            </a:lvl3pPr>
            <a:lvl4pPr>
              <a:spcBef>
                <a:spcPts val="0"/>
              </a:spcBef>
              <a:spcAft>
                <a:spcPts val="0"/>
              </a:spcAft>
              <a:buNone/>
              <a:defRPr sz="3200" cap="none">
                <a:solidFill>
                  <a:srgbClr val="FFFFFF"/>
                </a:solidFill>
                <a:latin typeface="Roboto" pitchFamily="2" charset="0"/>
                <a:ea typeface="Arial" pitchFamily="2" charset="-18"/>
                <a:cs typeface="Arial" pitchFamily="2" charset="-18"/>
              </a:defRPr>
            </a:lvl4pPr>
            <a:lvl5pPr>
              <a:spcBef>
                <a:spcPts val="0"/>
              </a:spcBef>
              <a:spcAft>
                <a:spcPts val="0"/>
              </a:spcAft>
              <a:buNone/>
              <a:defRPr sz="3200" cap="none">
                <a:solidFill>
                  <a:srgbClr val="FFFFFF"/>
                </a:solidFill>
                <a:latin typeface="Roboto" pitchFamily="2" charset="0"/>
                <a:ea typeface="Arial" pitchFamily="2" charset="-18"/>
                <a:cs typeface="Arial" pitchFamily="2" charset="-18"/>
              </a:defRPr>
            </a:lvl5pPr>
            <a:lvl6pPr>
              <a:spcBef>
                <a:spcPts val="0"/>
              </a:spcBef>
              <a:spcAft>
                <a:spcPts val="0"/>
              </a:spcAft>
              <a:buNone/>
              <a:defRPr sz="3200" cap="none">
                <a:solidFill>
                  <a:srgbClr val="FFFFFF"/>
                </a:solidFill>
                <a:latin typeface="Roboto" pitchFamily="2" charset="0"/>
                <a:ea typeface="Arial" pitchFamily="2" charset="-18"/>
                <a:cs typeface="Arial" pitchFamily="2" charset="-18"/>
              </a:defRPr>
            </a:lvl6pPr>
            <a:lvl7pPr>
              <a:spcBef>
                <a:spcPts val="0"/>
              </a:spcBef>
              <a:spcAft>
                <a:spcPts val="0"/>
              </a:spcAft>
              <a:buNone/>
              <a:defRPr sz="3200" cap="none">
                <a:solidFill>
                  <a:srgbClr val="FFFFFF"/>
                </a:solidFill>
                <a:latin typeface="Roboto" pitchFamily="2" charset="0"/>
                <a:ea typeface="Arial" pitchFamily="2" charset="-18"/>
                <a:cs typeface="Arial" pitchFamily="2" charset="-18"/>
              </a:defRPr>
            </a:lvl7pPr>
            <a:lvl8pPr>
              <a:spcBef>
                <a:spcPts val="0"/>
              </a:spcBef>
              <a:spcAft>
                <a:spcPts val="0"/>
              </a:spcAft>
              <a:buNone/>
              <a:defRPr sz="3200" cap="none">
                <a:solidFill>
                  <a:srgbClr val="FFFFFF"/>
                </a:solidFill>
                <a:latin typeface="Roboto" pitchFamily="2" charset="0"/>
                <a:ea typeface="Arial" pitchFamily="2" charset="-18"/>
                <a:cs typeface="Arial" pitchFamily="2" charset="-18"/>
              </a:defRPr>
            </a:lvl8pPr>
            <a:lvl9pPr>
              <a:spcBef>
                <a:spcPts val="0"/>
              </a:spcBef>
              <a:spcAft>
                <a:spcPts val="0"/>
              </a:spcAft>
              <a:buNone/>
              <a:defRPr sz="3200" cap="none">
                <a:solidFill>
                  <a:srgbClr val="FFFFFF"/>
                </a:solidFill>
                <a:latin typeface="Roboto" pitchFamily="2" charset="0"/>
                <a:ea typeface="Arial" pitchFamily="2" charset="-18"/>
                <a:cs typeface="Arial" pitchFamily="2" charset="-18"/>
              </a:defRPr>
            </a:lvl9pPr>
          </a:lstStyle>
          <a:p>
            <a:endParaRPr/>
          </a:p>
        </p:txBody>
      </p:sp>
      <p:sp>
        <p:nvSpPr>
          <p:cNvPr id="3" name="Google Shape;7;p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5wIAAM4LAAB7NQAAehwAABAAAAAmAAAACAAAAL2/AAD/HwAA"/>
              </a:ext>
            </a:extLst>
          </p:cNvSpPr>
          <p:nvPr>
            <p:ph type="body" idx="1"/>
          </p:nvPr>
        </p:nvSpPr>
        <p:spPr>
          <a:xfrm>
            <a:off x="471805" y="1918970"/>
            <a:ext cx="8221980" cy="2710180"/>
          </a:xfrm>
          <a:prstGeom prst="rect">
            <a:avLst/>
          </a:prstGeom>
          <a:noFill/>
          <a:ln>
            <a:noFill/>
          </a:ln>
        </p:spPr>
        <p:txBody>
          <a:bodyPr vert="horz" wrap="square" lIns="91440" tIns="91440" rIns="91440" bIns="91440" numCol="1" spcCol="215900" anchor="t">
            <a:prstTxWarp prst="textNoShape">
              <a:avLst/>
            </a:prstTxWarp>
          </a:bodyPr>
          <a:lstStyle>
            <a:lvl1pPr marL="457200" indent="-342900">
              <a:lnSpc>
                <a:spcPct val="115000"/>
              </a:lnSpc>
              <a:spcBef>
                <a:spcPts val="0"/>
              </a:spcBef>
              <a:spcAft>
                <a:spcPts val="0"/>
              </a:spcAft>
              <a:buClr>
                <a:srgbClr val="737373"/>
              </a:buClr>
              <a:buSzPts val="1800"/>
              <a:buFont typeface="Roboto" pitchFamily="2" charset="0"/>
              <a:buChar char="●"/>
              <a:defRPr sz="1800" cap="none">
                <a:solidFill>
                  <a:srgbClr val="737373"/>
                </a:solidFill>
                <a:latin typeface="Roboto" pitchFamily="2" charset="0"/>
                <a:ea typeface="Arial" pitchFamily="2" charset="-18"/>
                <a:cs typeface="Arial" pitchFamily="2" charset="-18"/>
              </a:defRPr>
            </a:lvl1pPr>
            <a:lvl2pPr marL="914400" indent="-317500">
              <a:lnSpc>
                <a:spcPct val="115000"/>
              </a:lnSpc>
              <a:spcBef>
                <a:spcPts val="0"/>
              </a:spcBef>
              <a:spcAft>
                <a:spcPts val="0"/>
              </a:spcAft>
              <a:buClr>
                <a:srgbClr val="737373"/>
              </a:buClr>
              <a:buSzPts val="1400"/>
              <a:buFont typeface="Roboto" pitchFamily="2" charset="0"/>
              <a:buChar char="○"/>
              <a:defRPr cap="none">
                <a:solidFill>
                  <a:srgbClr val="737373"/>
                </a:solidFill>
                <a:latin typeface="Roboto" pitchFamily="2" charset="0"/>
                <a:ea typeface="Arial" pitchFamily="2" charset="-18"/>
                <a:cs typeface="Arial" pitchFamily="2" charset="-18"/>
              </a:defRPr>
            </a:lvl2pPr>
            <a:lvl3pPr marL="1371600" indent="-317500">
              <a:lnSpc>
                <a:spcPct val="115000"/>
              </a:lnSpc>
              <a:spcBef>
                <a:spcPts val="0"/>
              </a:spcBef>
              <a:spcAft>
                <a:spcPts val="0"/>
              </a:spcAft>
              <a:buClr>
                <a:srgbClr val="737373"/>
              </a:buClr>
              <a:buSzPts val="1400"/>
              <a:buFont typeface="Roboto" pitchFamily="2" charset="0"/>
              <a:buChar char="■"/>
              <a:defRPr cap="none">
                <a:solidFill>
                  <a:srgbClr val="737373"/>
                </a:solidFill>
                <a:latin typeface="Roboto" pitchFamily="2" charset="0"/>
                <a:ea typeface="Arial" pitchFamily="2" charset="-18"/>
                <a:cs typeface="Arial" pitchFamily="2" charset="-18"/>
              </a:defRPr>
            </a:lvl3pPr>
            <a:lvl4pPr marL="1828800" indent="-317500">
              <a:lnSpc>
                <a:spcPct val="115000"/>
              </a:lnSpc>
              <a:spcBef>
                <a:spcPts val="0"/>
              </a:spcBef>
              <a:spcAft>
                <a:spcPts val="0"/>
              </a:spcAft>
              <a:buClr>
                <a:srgbClr val="737373"/>
              </a:buClr>
              <a:buSzPts val="1400"/>
              <a:buFont typeface="Roboto" pitchFamily="2" charset="0"/>
              <a:buChar char="●"/>
              <a:defRPr cap="none">
                <a:solidFill>
                  <a:srgbClr val="737373"/>
                </a:solidFill>
                <a:latin typeface="Roboto" pitchFamily="2" charset="0"/>
                <a:ea typeface="Arial" pitchFamily="2" charset="-18"/>
                <a:cs typeface="Arial" pitchFamily="2" charset="-18"/>
              </a:defRPr>
            </a:lvl4pPr>
            <a:lvl5pPr marL="2286000" indent="-317500">
              <a:lnSpc>
                <a:spcPct val="115000"/>
              </a:lnSpc>
              <a:spcBef>
                <a:spcPts val="0"/>
              </a:spcBef>
              <a:spcAft>
                <a:spcPts val="0"/>
              </a:spcAft>
              <a:buClr>
                <a:srgbClr val="737373"/>
              </a:buClr>
              <a:buSzPts val="1400"/>
              <a:buFont typeface="Roboto" pitchFamily="2" charset="0"/>
              <a:buChar char="○"/>
              <a:defRPr cap="none">
                <a:solidFill>
                  <a:srgbClr val="737373"/>
                </a:solidFill>
                <a:latin typeface="Roboto" pitchFamily="2" charset="0"/>
                <a:ea typeface="Arial" pitchFamily="2" charset="-18"/>
                <a:cs typeface="Arial" pitchFamily="2" charset="-18"/>
              </a:defRPr>
            </a:lvl5pPr>
            <a:lvl6pPr marL="2743200" indent="-317500">
              <a:lnSpc>
                <a:spcPct val="115000"/>
              </a:lnSpc>
              <a:spcBef>
                <a:spcPts val="0"/>
              </a:spcBef>
              <a:spcAft>
                <a:spcPts val="0"/>
              </a:spcAft>
              <a:buClr>
                <a:srgbClr val="737373"/>
              </a:buClr>
              <a:buSzPts val="1400"/>
              <a:buFont typeface="Roboto" pitchFamily="2" charset="0"/>
              <a:buChar char="■"/>
              <a:defRPr cap="none">
                <a:solidFill>
                  <a:srgbClr val="737373"/>
                </a:solidFill>
                <a:latin typeface="Roboto" pitchFamily="2" charset="0"/>
                <a:ea typeface="Arial" pitchFamily="2" charset="-18"/>
                <a:cs typeface="Arial" pitchFamily="2" charset="-18"/>
              </a:defRPr>
            </a:lvl6pPr>
            <a:lvl7pPr marL="3200400" indent="-317500">
              <a:lnSpc>
                <a:spcPct val="115000"/>
              </a:lnSpc>
              <a:spcBef>
                <a:spcPts val="0"/>
              </a:spcBef>
              <a:spcAft>
                <a:spcPts val="0"/>
              </a:spcAft>
              <a:buClr>
                <a:srgbClr val="737373"/>
              </a:buClr>
              <a:buSzPts val="1400"/>
              <a:buFont typeface="Roboto" pitchFamily="2" charset="0"/>
              <a:buChar char="●"/>
              <a:defRPr cap="none">
                <a:solidFill>
                  <a:srgbClr val="737373"/>
                </a:solidFill>
                <a:latin typeface="Roboto" pitchFamily="2" charset="0"/>
                <a:ea typeface="Arial" pitchFamily="2" charset="-18"/>
                <a:cs typeface="Arial" pitchFamily="2" charset="-18"/>
              </a:defRPr>
            </a:lvl7pPr>
            <a:lvl8pPr marL="3657600" indent="-317500">
              <a:lnSpc>
                <a:spcPct val="115000"/>
              </a:lnSpc>
              <a:spcBef>
                <a:spcPts val="0"/>
              </a:spcBef>
              <a:spcAft>
                <a:spcPts val="0"/>
              </a:spcAft>
              <a:buClr>
                <a:srgbClr val="737373"/>
              </a:buClr>
              <a:buSzPts val="1400"/>
              <a:buFont typeface="Roboto" pitchFamily="2" charset="0"/>
              <a:buChar char="○"/>
              <a:defRPr cap="none">
                <a:solidFill>
                  <a:srgbClr val="737373"/>
                </a:solidFill>
                <a:latin typeface="Roboto" pitchFamily="2" charset="0"/>
                <a:ea typeface="Arial" pitchFamily="2" charset="-18"/>
                <a:cs typeface="Arial" pitchFamily="2" charset="-18"/>
              </a:defRPr>
            </a:lvl8pPr>
            <a:lvl9pPr marL="4114800" indent="-317500">
              <a:lnSpc>
                <a:spcPct val="115000"/>
              </a:lnSpc>
              <a:spcBef>
                <a:spcPts val="0"/>
              </a:spcBef>
              <a:spcAft>
                <a:spcPts val="0"/>
              </a:spcAft>
              <a:buClr>
                <a:srgbClr val="737373"/>
              </a:buClr>
              <a:buSzPts val="1400"/>
              <a:buFont typeface="Roboto" pitchFamily="2" charset="0"/>
              <a:buChar char="■"/>
              <a:defRPr cap="none">
                <a:solidFill>
                  <a:srgbClr val="737373"/>
                </a:solidFill>
                <a:latin typeface="Roboto" pitchFamily="2" charset="0"/>
                <a:ea typeface="Arial" pitchFamily="2" charset="-18"/>
                <a:cs typeface="Arial" pitchFamily="2" charset="-18"/>
              </a:defRPr>
            </a:lvl9pPr>
          </a:lstStyle>
          <a:p>
            <a:endParaRPr/>
          </a:p>
        </p:txBody>
      </p:sp>
      <p:sp>
        <p:nvSpPr>
          <p:cNvPr id="4" name="Google Shape;8;p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BhOm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bzQAAOMcAADPNwAATx8AABAAAAAmAAAACAAAAL2/AAD/HwAA"/>
              </a:ext>
            </a:extLst>
          </p:cNvSpPr>
          <p:nvPr>
            <p:ph type="sldNum" idx="12"/>
          </p:nvPr>
        </p:nvSpPr>
        <p:spPr>
          <a:xfrm>
            <a:off x="8523605" y="4695825"/>
            <a:ext cx="548640" cy="393700"/>
          </a:xfrm>
          <a:prstGeom prst="rect">
            <a:avLst/>
          </a:prstGeom>
          <a:noFill/>
          <a:ln>
            <a:noFill/>
          </a:ln>
        </p:spPr>
        <p:txBody>
          <a:bodyPr vert="horz" wrap="square" lIns="91440" tIns="91440" rIns="91440" bIns="91440" numCol="1" spcCol="215900" anchor="ctr">
            <a:prstTxWarp prst="textNoShape">
              <a:avLst/>
            </a:prstTxWarp>
          </a:bodyPr>
          <a:lstStyle>
            <a:lvl1pPr algn="r">
              <a:buNone/>
              <a:defRPr sz="1000" cap="none">
                <a:solidFill>
                  <a:srgbClr val="737373"/>
                </a:solidFill>
                <a:latin typeface="Roboto" pitchFamily="2" charset="0"/>
                <a:ea typeface="Arial" pitchFamily="2" charset="-18"/>
                <a:cs typeface="Arial" pitchFamily="2" charset="-18"/>
              </a:defRPr>
            </a:lvl1pPr>
            <a:lvl2pPr algn="r">
              <a:buNone/>
              <a:defRPr sz="1000" cap="none">
                <a:solidFill>
                  <a:srgbClr val="737373"/>
                </a:solidFill>
                <a:latin typeface="Roboto" pitchFamily="2" charset="0"/>
                <a:ea typeface="Arial" pitchFamily="2" charset="-18"/>
                <a:cs typeface="Arial" pitchFamily="2" charset="-18"/>
              </a:defRPr>
            </a:lvl2pPr>
            <a:lvl3pPr algn="r">
              <a:buNone/>
              <a:defRPr sz="1000" cap="none">
                <a:solidFill>
                  <a:srgbClr val="737373"/>
                </a:solidFill>
                <a:latin typeface="Roboto" pitchFamily="2" charset="0"/>
                <a:ea typeface="Arial" pitchFamily="2" charset="-18"/>
                <a:cs typeface="Arial" pitchFamily="2" charset="-18"/>
              </a:defRPr>
            </a:lvl3pPr>
            <a:lvl4pPr algn="r">
              <a:buNone/>
              <a:defRPr sz="1000" cap="none">
                <a:solidFill>
                  <a:srgbClr val="737373"/>
                </a:solidFill>
                <a:latin typeface="Roboto" pitchFamily="2" charset="0"/>
                <a:ea typeface="Arial" pitchFamily="2" charset="-18"/>
                <a:cs typeface="Arial" pitchFamily="2" charset="-18"/>
              </a:defRPr>
            </a:lvl4pPr>
            <a:lvl5pPr algn="r">
              <a:buNone/>
              <a:defRPr sz="1000" cap="none">
                <a:solidFill>
                  <a:srgbClr val="737373"/>
                </a:solidFill>
                <a:latin typeface="Roboto" pitchFamily="2" charset="0"/>
                <a:ea typeface="Arial" pitchFamily="2" charset="-18"/>
                <a:cs typeface="Arial" pitchFamily="2" charset="-18"/>
              </a:defRPr>
            </a:lvl5pPr>
            <a:lvl6pPr algn="r">
              <a:buNone/>
              <a:defRPr sz="1000" cap="none">
                <a:solidFill>
                  <a:srgbClr val="737373"/>
                </a:solidFill>
                <a:latin typeface="Roboto" pitchFamily="2" charset="0"/>
                <a:ea typeface="Arial" pitchFamily="2" charset="-18"/>
                <a:cs typeface="Arial" pitchFamily="2" charset="-18"/>
              </a:defRPr>
            </a:lvl6pPr>
            <a:lvl7pPr algn="r">
              <a:buNone/>
              <a:defRPr sz="1000" cap="none">
                <a:solidFill>
                  <a:srgbClr val="737373"/>
                </a:solidFill>
                <a:latin typeface="Roboto" pitchFamily="2" charset="0"/>
                <a:ea typeface="Arial" pitchFamily="2" charset="-18"/>
                <a:cs typeface="Arial" pitchFamily="2" charset="-18"/>
              </a:defRPr>
            </a:lvl7pPr>
            <a:lvl8pPr algn="r">
              <a:buNone/>
              <a:defRPr sz="1000" cap="none">
                <a:solidFill>
                  <a:srgbClr val="737373"/>
                </a:solidFill>
                <a:latin typeface="Roboto" pitchFamily="2" charset="0"/>
                <a:ea typeface="Arial" pitchFamily="2" charset="-18"/>
                <a:cs typeface="Arial" pitchFamily="2" charset="-18"/>
              </a:defRPr>
            </a:lvl8pPr>
            <a:lvl9pPr algn="r">
              <a:buNone/>
              <a:defRPr sz="1000" cap="none">
                <a:solidFill>
                  <a:srgbClr val="737373"/>
                </a:solidFill>
                <a:latin typeface="Roboto" pitchFamily="2" charset="0"/>
                <a:ea typeface="Arial" pitchFamily="2" charset="-18"/>
                <a:cs typeface="Arial" pitchFamily="2" charset="-18"/>
              </a:defRPr>
            </a:lvl9pPr>
          </a:lstStyle>
          <a:p>
            <a:pPr marL="0" indent="0" algn="r">
              <a:spcBef>
                <a:spcPts val="0"/>
              </a:spcBef>
              <a:spcAft>
                <a:spcPts val="0"/>
              </a:spcAft>
              <a:buNone/>
            </a:pPr>
            <a:fld id="{27EDCC8B-C5CA-B83A-8455-336F821B7266}" type="slidenum">
              <a:rPr lang="en-us" cap="none"/>
              <a:t>‹#›</a:t>
            </a:fld>
            <a:endParaRPr lang="en-us" cap="none"/>
          </a:p>
        </p:txBody>
      </p:sp>
    </p:spTree>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lvl1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18"/>
          <a:ea typeface="Arial" pitchFamily="2" charset="-18"/>
          <a:cs typeface="Arial" pitchFamily="2" charset="-18"/>
        </a:defRPr>
      </a:lvl1pPr>
      <a:lvl2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18"/>
          <a:ea typeface="Arial" pitchFamily="2" charset="-18"/>
          <a:cs typeface="Arial" pitchFamily="2" charset="-18"/>
        </a:defRPr>
      </a:lvl2pPr>
      <a:lvl3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18"/>
          <a:ea typeface="Arial" pitchFamily="2" charset="-18"/>
          <a:cs typeface="Arial" pitchFamily="2" charset="-18"/>
        </a:defRPr>
      </a:lvl3pPr>
      <a:lvl4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18"/>
          <a:ea typeface="Arial" pitchFamily="2" charset="-18"/>
          <a:cs typeface="Arial" pitchFamily="2" charset="-18"/>
        </a:defRPr>
      </a:lvl4pPr>
      <a:lvl5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18"/>
          <a:ea typeface="Arial" pitchFamily="2" charset="-18"/>
          <a:cs typeface="Arial" pitchFamily="2" charset="-18"/>
        </a:defRPr>
      </a:lvl5pPr>
      <a:lvl6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18"/>
          <a:ea typeface="Arial" pitchFamily="2" charset="-18"/>
          <a:cs typeface="Arial" pitchFamily="2" charset="-18"/>
        </a:defRPr>
      </a:lvl6pPr>
      <a:lvl7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18"/>
          <a:ea typeface="Arial" pitchFamily="2" charset="-18"/>
          <a:cs typeface="Arial" pitchFamily="2" charset="-18"/>
        </a:defRPr>
      </a:lvl7pPr>
      <a:lvl8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18"/>
          <a:ea typeface="Arial" pitchFamily="2" charset="-18"/>
          <a:cs typeface="Arial" pitchFamily="2" charset="-18"/>
        </a:defRPr>
      </a:lvl8pPr>
      <a:lvl9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18"/>
          <a:ea typeface="Arial" pitchFamily="2" charset="-18"/>
          <a:cs typeface="Arial" pitchFamily="2" charset="-18"/>
        </a:defRPr>
      </a:lvl9pPr>
    </p:titleStyle>
    <p:bodyStyle>
      <a:lvl1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18"/>
          <a:ea typeface="Arial" pitchFamily="2" charset="-18"/>
          <a:cs typeface="Arial" pitchFamily="2" charset="-18"/>
        </a:defRPr>
      </a:lvl1pPr>
      <a:lvl2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18"/>
          <a:ea typeface="Arial" pitchFamily="2" charset="-18"/>
          <a:cs typeface="Arial" pitchFamily="2" charset="-18"/>
        </a:defRPr>
      </a:lvl2pPr>
      <a:lvl3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18"/>
          <a:ea typeface="Arial" pitchFamily="2" charset="-18"/>
          <a:cs typeface="Arial" pitchFamily="2" charset="-18"/>
        </a:defRPr>
      </a:lvl3pPr>
      <a:lvl4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18"/>
          <a:ea typeface="Arial" pitchFamily="2" charset="-18"/>
          <a:cs typeface="Arial" pitchFamily="2" charset="-18"/>
        </a:defRPr>
      </a:lvl4pPr>
      <a:lvl5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18"/>
          <a:ea typeface="Arial" pitchFamily="2" charset="-18"/>
          <a:cs typeface="Arial" pitchFamily="2" charset="-18"/>
        </a:defRPr>
      </a:lvl5pPr>
      <a:lvl6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18"/>
          <a:ea typeface="Arial" pitchFamily="2" charset="-18"/>
          <a:cs typeface="Arial" pitchFamily="2" charset="-18"/>
        </a:defRPr>
      </a:lvl6pPr>
      <a:lvl7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18"/>
          <a:ea typeface="Arial" pitchFamily="2" charset="-18"/>
          <a:cs typeface="Arial" pitchFamily="2" charset="-18"/>
        </a:defRPr>
      </a:lvl7pPr>
      <a:lvl8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18"/>
          <a:ea typeface="Arial" pitchFamily="2" charset="-18"/>
          <a:cs typeface="Arial" pitchFamily="2" charset="-18"/>
        </a:defRPr>
      </a:lvl8pPr>
      <a:lvl9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18"/>
          <a:ea typeface="Arial" pitchFamily="2" charset="-18"/>
          <a:cs typeface="Arial" pitchFamily="2" charset="-18"/>
        </a:defRPr>
      </a:lvl9pPr>
    </p:bodyStyle>
    <p:otherStyle>
      <a:lvl1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18"/>
          <a:ea typeface="Arial" pitchFamily="2" charset="-18"/>
          <a:cs typeface="Arial" pitchFamily="2" charset="-18"/>
        </a:defRPr>
      </a:lvl1pPr>
      <a:lvl2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18"/>
          <a:ea typeface="Arial" pitchFamily="2" charset="-18"/>
          <a:cs typeface="Arial" pitchFamily="2" charset="-18"/>
        </a:defRPr>
      </a:lvl2pPr>
      <a:lvl3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18"/>
          <a:ea typeface="Arial" pitchFamily="2" charset="-18"/>
          <a:cs typeface="Arial" pitchFamily="2" charset="-18"/>
        </a:defRPr>
      </a:lvl3pPr>
      <a:lvl4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18"/>
          <a:ea typeface="Arial" pitchFamily="2" charset="-18"/>
          <a:cs typeface="Arial" pitchFamily="2" charset="-18"/>
        </a:defRPr>
      </a:lvl4pPr>
      <a:lvl5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18"/>
          <a:ea typeface="Arial" pitchFamily="2" charset="-18"/>
          <a:cs typeface="Arial" pitchFamily="2" charset="-18"/>
        </a:defRPr>
      </a:lvl5pPr>
      <a:lvl6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18"/>
          <a:ea typeface="Arial" pitchFamily="2" charset="-18"/>
          <a:cs typeface="Arial" pitchFamily="2" charset="-18"/>
        </a:defRPr>
      </a:lvl6pPr>
      <a:lvl7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18"/>
          <a:ea typeface="Arial" pitchFamily="2" charset="-18"/>
          <a:cs typeface="Arial" pitchFamily="2" charset="-18"/>
        </a:defRPr>
      </a:lvl7pPr>
      <a:lvl8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18"/>
          <a:ea typeface="Arial" pitchFamily="2" charset="-18"/>
          <a:cs typeface="Arial" pitchFamily="2" charset="-18"/>
        </a:defRPr>
      </a:lvl8pPr>
      <a:lvl9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18"/>
          <a:ea typeface="Arial" pitchFamily="2" charset="-18"/>
          <a:cs typeface="Arial" pitchFamily="2" charset="-18"/>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Diapozitiv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C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f///wEAAAAAAAAAAAAAAAAAAAAAAAAAAAAAAAAAAAAAAAAAAEKF9AJ/f38AQkJCA8zMzADAwP8Af39/AAAAAAAAAAAAAAAAAAAAAAAAAAAAIQAAABgAAAAUAAAAAQAAAGUCAADcNwAAKAsAAAAAAAAmAAAACAAAAL+/AAAAAAAA"/>
              </a:ext>
            </a:extLst>
          </p:cNvSpPr>
          <p:nvPr>
            <p:ph type="title" idx="4294967295"/>
          </p:nvPr>
        </p:nvSpPr>
        <p:spPr>
          <a:xfrm>
            <a:off x="635" y="389255"/>
            <a:ext cx="9079865" cy="1424305"/>
          </a:xfrm>
          <a:prstGeom prst="rect">
            <a:avLst/>
          </a:prstGeom>
        </p:spPr>
        <p:txBody>
          <a:bodyPr vert="horz" wrap="square" lIns="91440" tIns="91440" rIns="91440" bIns="91440" numCol="1" spcCol="215900" anchor="b">
            <a:prstTxWarp prst="textNoShape">
              <a:avLst/>
            </a:prstTxWarp>
          </a:bodyPr>
          <a:lstStyle/>
          <a:p>
            <a:pPr marL="0" marR="0" indent="0" algn="ctr" defTabSz="914400">
              <a:lnSpc>
                <a:spcPct val="100000"/>
              </a:lnSpc>
              <a:spcBef>
                <a:spcPts val="1200"/>
              </a:spcBef>
              <a:spcAft>
                <a:spcPts val="0"/>
              </a:spcAft>
              <a:buNone/>
              <a:tabLst/>
              <a:defRPr sz="3200" b="0" i="0" u="none" strike="noStrike" kern="1" cap="none" spc="0" baseline="0">
                <a:solidFill>
                  <a:srgbClr val="FFFFFF"/>
                </a:solidFill>
                <a:effectLst/>
                <a:latin typeface="Roboto" pitchFamily="2" charset="0"/>
                <a:ea typeface="Arial" pitchFamily="2" charset="-18"/>
                <a:cs typeface="Arial" pitchFamily="2" charset="-18"/>
              </a:defRPr>
            </a:pPr>
            <a:r>
              <a:rPr lang="en-us" sz="2600" b="1" cap="none">
                <a:solidFill>
                  <a:srgbClr val="0000FF"/>
                </a:solidFill>
                <a:latin typeface="Times New Roman" pitchFamily="1" charset="-18"/>
                <a:ea typeface="Times New Roman" pitchFamily="1" charset="-18"/>
                <a:cs typeface="Times New Roman" pitchFamily="1" charset="-18"/>
              </a:rPr>
              <a:t>AUTOMATIC MANAGEMENT of FACULTY STUDENTS</a:t>
            </a:r>
            <a:r>
              <a:rPr lang="en-us" sz="2400" b="1" cap="none">
                <a:solidFill>
                  <a:srgbClr val="202124"/>
                </a:solidFill>
                <a:latin typeface="Times New Roman" pitchFamily="1" charset="-18"/>
                <a:ea typeface="Times New Roman" pitchFamily="1" charset="-18"/>
                <a:cs typeface="Times New Roman" pitchFamily="1" charset="-18"/>
              </a:rPr>
              <a:t> </a:t>
            </a:r>
            <a:r>
              <a:rPr lang="en-us" sz="3600" b="1" i="1" cap="none">
                <a:solidFill>
                  <a:srgbClr val="0000FF"/>
                </a:solidFill>
                <a:latin typeface="Times New Roman" pitchFamily="1" charset="-18"/>
                <a:ea typeface="Times New Roman" pitchFamily="1" charset="-18"/>
                <a:cs typeface="Times New Roman" pitchFamily="1" charset="-18"/>
              </a:rPr>
              <a:t>AMFS</a:t>
            </a:r>
            <a:endParaRPr cap="none">
              <a:latin typeface="Times New Roman" pitchFamily="1" charset="-18"/>
              <a:ea typeface="Times New Roman" pitchFamily="1" charset="-18"/>
              <a:cs typeface="Times New Roman" pitchFamily="1" charset="-18"/>
            </a:endParaRPr>
          </a:p>
        </p:txBody>
      </p:sp>
      <p:sp>
        <p:nvSpPr>
          <p:cNvPr id="3" name="TextDiapozitiv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f///wEAAAAAAAAAAAAAAAAAAAAAAAAAAAAAAAAAAAAAAAAAAEKF9AJ/f38AQkJCA8zMzADAwP8Af39/AAAAAAAAAAAAAAAAAAAAAAAAAAAAIQAAABgAAAAUAAAAAAAAAMwTAABAOAAAehwAAAAAAAAmAAAACAAAAL+/AAAAAAAA"/>
              </a:ext>
            </a:extLst>
          </p:cNvSpPr>
          <p:nvPr>
            <p:ph type="body" idx="4294967295"/>
          </p:nvPr>
        </p:nvSpPr>
        <p:spPr>
          <a:xfrm>
            <a:off x="333828" y="3218180"/>
            <a:ext cx="8810171" cy="1410970"/>
          </a:xfrm>
          <a:prstGeom prst="rect">
            <a:avLst/>
          </a:prstGeom>
        </p:spPr>
        <p:txBody>
          <a:bodyPr vert="horz" wrap="square" lIns="91440" tIns="91440" rIns="91440" bIns="91440" numCol="1" spcCol="215900" anchor="t">
            <a:prstTxWarp prst="textNoShape">
              <a:avLst/>
            </a:prstTxWarp>
          </a:bodyPr>
          <a:lstStyle/>
          <a:p>
            <a:pPr marL="0" marR="0" indent="0" algn="l" defTabSz="914400">
              <a:lnSpc>
                <a:spcPct val="115000"/>
              </a:lnSpc>
              <a:spcBef>
                <a:spcPts val="0"/>
              </a:spcBef>
              <a:spcAft>
                <a:spcPts val="0"/>
              </a:spcAft>
              <a:buNone/>
              <a:tabLst/>
              <a:defRPr sz="1800" b="0" i="0" u="none" strike="noStrike" kern="1" cap="none" spc="0" baseline="0">
                <a:solidFill>
                  <a:srgbClr val="0000FF"/>
                </a:solidFill>
                <a:effectLst/>
                <a:latin typeface="Roboto" pitchFamily="2" charset="0"/>
                <a:ea typeface="Arial" pitchFamily="2" charset="-18"/>
                <a:cs typeface="Arial" pitchFamily="2" charset="-18"/>
              </a:defRPr>
            </a:pPr>
            <a:r>
              <a:rPr lang="en-us" cap="none" dirty="0">
                <a:latin typeface="Times New Roman" pitchFamily="1" charset="-18"/>
                <a:ea typeface="Times New Roman" pitchFamily="1" charset="-18"/>
                <a:cs typeface="Times New Roman" pitchFamily="1" charset="-18"/>
              </a:rPr>
              <a:t>MEMBERS:</a:t>
            </a:r>
            <a:endParaRPr cap="none" dirty="0">
              <a:latin typeface="Times New Roman" pitchFamily="1" charset="-18"/>
              <a:ea typeface="Times New Roman" pitchFamily="1" charset="-18"/>
              <a:cs typeface="Times New Roman" pitchFamily="1" charset="-18"/>
            </a:endParaRPr>
          </a:p>
          <a:p>
            <a:pPr marL="0" marR="0" indent="0" algn="l" defTabSz="914400">
              <a:lnSpc>
                <a:spcPct val="115000"/>
              </a:lnSpc>
              <a:spcBef>
                <a:spcPts val="0"/>
              </a:spcBef>
              <a:spcAft>
                <a:spcPts val="0"/>
              </a:spcAft>
              <a:buNone/>
              <a:tabLst/>
              <a:defRPr lang="en-us" sz="1800" b="0" i="1" u="none" strike="noStrike" kern="1" cap="none" spc="0" baseline="0">
                <a:solidFill>
                  <a:srgbClr val="0000FF"/>
                </a:solidFill>
                <a:effectLst/>
                <a:latin typeface="Times New Roman" pitchFamily="1" charset="-18"/>
                <a:ea typeface="Times New Roman" pitchFamily="1" charset="-18"/>
                <a:cs typeface="Times New Roman" pitchFamily="1" charset="-18"/>
              </a:defRPr>
            </a:pPr>
            <a:r>
              <a:rPr dirty="0"/>
              <a:t>Zane Livia</a:t>
            </a:r>
          </a:p>
          <a:p>
            <a:pPr marL="0" marR="0" indent="0" algn="l" defTabSz="914400">
              <a:lnSpc>
                <a:spcPct val="115000"/>
              </a:lnSpc>
              <a:spcBef>
                <a:spcPts val="0"/>
              </a:spcBef>
              <a:spcAft>
                <a:spcPts val="0"/>
              </a:spcAft>
              <a:buNone/>
              <a:tabLst/>
              <a:defRPr sz="1800" b="0" i="1" u="none" strike="noStrike" kern="1" cap="none" spc="0" baseline="0">
                <a:solidFill>
                  <a:srgbClr val="0000FF"/>
                </a:solidFill>
                <a:effectLst/>
                <a:latin typeface="Times New Roman" pitchFamily="1" charset="-18"/>
                <a:ea typeface="Times New Roman" pitchFamily="1" charset="-18"/>
                <a:cs typeface="Times New Roman" pitchFamily="1" charset="-18"/>
              </a:defRPr>
            </a:pPr>
            <a:r>
              <a:rPr dirty="0" err="1"/>
              <a:t>Simion</a:t>
            </a:r>
            <a:r>
              <a:rPr dirty="0"/>
              <a:t> Ramona</a:t>
            </a:r>
          </a:p>
          <a:p>
            <a:pPr marL="0" marR="0" indent="0" algn="l" defTabSz="914400">
              <a:lnSpc>
                <a:spcPct val="115000"/>
              </a:lnSpc>
              <a:spcBef>
                <a:spcPts val="0"/>
              </a:spcBef>
              <a:spcAft>
                <a:spcPts val="0"/>
              </a:spcAft>
              <a:buNone/>
              <a:tabLst/>
              <a:defRPr sz="1800" b="0" i="1" u="none" strike="noStrike" kern="1" cap="none" spc="0" baseline="0">
                <a:solidFill>
                  <a:srgbClr val="0000FF"/>
                </a:solidFill>
                <a:effectLst/>
                <a:latin typeface="Times New Roman" pitchFamily="1" charset="-18"/>
                <a:ea typeface="Times New Roman" pitchFamily="1" charset="-18"/>
                <a:cs typeface="Times New Roman" pitchFamily="1" charset="-18"/>
              </a:defRPr>
            </a:pPr>
            <a:r>
              <a:rPr dirty="0"/>
              <a:t>Stefan Ionut Valentin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Diapozitiv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f///wEAAAAAAAAAAAAAAAAAAAAAAAAAAAAAAAAAAAAAAAAAAEKF9AJ/f38AQkJCA8zMzADAwP8Af39/AAAAAAAAAAAAAAAAAAAAAAAAAAAAIQAAABgAAAAUAAAAmwAAABoAAADnNgAAzwMAAAAAAAAmAAAACAAAAD0wAAAAAAAA"/>
              </a:ext>
            </a:extLst>
          </p:cNvSpPr>
          <p:nvPr>
            <p:ph type="title"/>
          </p:nvPr>
        </p:nvSpPr>
        <p:spPr>
          <a:xfrm>
            <a:off x="98425" y="16510"/>
            <a:ext cx="8826500" cy="602615"/>
          </a:xfrm>
        </p:spPr>
        <p:txBody>
          <a:bodyPr vert="horz" wrap="square" lIns="91440" tIns="91440" rIns="91440" bIns="91440" numCol="1" spcCol="215900" anchor="ctr">
            <a:prstTxWarp prst="textNoShape">
              <a:avLst/>
            </a:prstTxWarp>
          </a:bodyPr>
          <a:lstStyle/>
          <a:p>
            <a:pPr marL="0" indent="0" algn="l">
              <a:spcBef>
                <a:spcPts val="0"/>
              </a:spcBef>
              <a:spcAft>
                <a:spcPts val="0"/>
              </a:spcAft>
              <a:buNone/>
            </a:pPr>
            <a:r>
              <a:rPr lang="en-us" cap="none">
                <a:latin typeface="Times New Roman" pitchFamily="1" charset="-18"/>
                <a:ea typeface="Times New Roman" pitchFamily="1" charset="-18"/>
                <a:cs typeface="Times New Roman" pitchFamily="1" charset="-18"/>
              </a:rPr>
              <a:t>User Student - Page StudentUser</a:t>
            </a:r>
          </a:p>
        </p:txBody>
      </p:sp>
      <p:pic>
        <p:nvPicPr>
          <p:cNvPr id="3" name="Imagine1"/>
          <p:cNvPicPr>
            <a:picLocks noChangeAspect="1"/>
            <a:extLst>
              <a:ext uri="smNativeData">
                <pr:smNativeData xmlns:mc="http://schemas.openxmlformats.org/markup-compatibility/2006" xmlns:p14="http://schemas.microsoft.com/office/powerpoint/2010/main" xmlns:p15="http://schemas.microsoft.com/office/powerpoint/2012/main" xmlns:pr="smNativeData" xmlns="smNativeData" val="SMDATA_17_0v1YZBMAAAAlAAAAEQAAAC8BAAAAkAAAAEgAAACQAAAAS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AcAAAA4AAAAAAAAAAAAAAAAAAAA////AAAAAAAAAAAAAAAAAAAAAAAAAAAAAAAAAAAAAABkAAAAZAAAAAAAAAAjAAAABAAAAGQAAAAXAAAAFAAAAAAAAAAAAAAA/38AAP9/AAAAAAAACQAAAAQAAACjAwQ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J3vQX///8BAAAAAAAAAAAAAAAAAAAAAAAAAAAAAAAAAAAAAAAAAABChfQCf39/AEJCQgPMzMwAwMD/AH9/fwAAAAAAAAAAAAAAAAD///8AAAAAACEAAAAYAAAAFAAAAIwIAAAGBAAA2iwAAHIYAAAAAAAAJgAAAAgAAAD//////////w=="/>
              </a:ext>
            </a:extLst>
          </p:cNvPicPr>
          <p:nvPr/>
        </p:nvPicPr>
        <p:blipFill>
          <a:blip r:embed="rId3"/>
          <a:stretch>
            <a:fillRect/>
          </a:stretch>
        </p:blipFill>
        <p:spPr>
          <a:xfrm>
            <a:off x="1389380" y="654050"/>
            <a:ext cx="5901690" cy="3319780"/>
          </a:xfrm>
          <a:prstGeom prst="rect">
            <a:avLst/>
          </a:prstGeom>
          <a:noFill/>
          <a:ln>
            <a:noFill/>
          </a:ln>
          <a:effectLst/>
        </p:spPr>
      </p:pic>
      <p:sp>
        <p:nvSpPr>
          <p:cNvPr id="4" name="Casetă text1"/>
          <p:cNvSpPr txBox="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EgAAAE8BAAAAkAAAAEgAAACQAAAAS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OMD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f///wEAAAAAAAAAAAAAAAAAAAAAAAAAAAAAAAAAAAAAAAAAAEKF9AJ/f38AQkJCA8zMzADAwP8Af39/AAAAAAAAAAAAAAAAAAAAAAAAAAAAIQAAABgAAAAUAAAAdQAAALsYAADPNwAAix4AAAAgAAAmAAAACAAAAP//////////"/>
              </a:ext>
            </a:extLst>
          </p:cNvSpPr>
          <p:nvPr/>
        </p:nvSpPr>
        <p:spPr>
          <a:xfrm>
            <a:off x="74295" y="4020185"/>
            <a:ext cx="8997950" cy="944880"/>
          </a:xfrm>
          <a:prstGeom prst="rect">
            <a:avLst/>
          </a:prstGeom>
          <a:noFill/>
          <a:ln>
            <a:noFill/>
          </a:ln>
          <a:effectLst/>
        </p:spPr>
        <p:txBody>
          <a:bodyPr vert="horz" wrap="square" numCol="1" spcCol="215900" anchor="t"/>
          <a:lstStyle/>
          <a:p>
            <a:pPr algn="just"/>
            <a:r>
              <a:t>    In macheta se observa ca a fost bifat campul Reexaminare. Pentru inserare in Catalog pentru materia respectiva (in cazul maririlor si a examenelor din ani precedenti, este necesar ca un user cu rol de Secretar sa aprobe acest lucru - este detaliat in pagina SecretarUser).</a:t>
            </a:r>
          </a:p>
          <a:p>
            <a:pPr algn="just"/>
            <a:r>
              <a:t>       In aceasta macheta apar si examenele planificate dar nesustinute inca.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Diapozitiv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f///wEAAAAAAAAAAAAAAAAAAAAAAAAAAAAAAAAAAAAAAAAAAEKF9AJ/f38AQkJCA8zMzADAwP8Af39/AAAAAAAAAAAAAAAAAAAAAAAAAAAAIQAAABgAAAAUAAAAmwAAABoAAADnNgAAzwMAAAAAAAAmAAAACAAAAD0wAAAAAAAA"/>
              </a:ext>
            </a:extLst>
          </p:cNvSpPr>
          <p:nvPr>
            <p:ph type="title"/>
          </p:nvPr>
        </p:nvSpPr>
        <p:spPr>
          <a:xfrm>
            <a:off x="98425" y="16510"/>
            <a:ext cx="8826500" cy="602615"/>
          </a:xfrm>
        </p:spPr>
        <p:txBody>
          <a:bodyPr vert="horz" wrap="square" lIns="91440" tIns="91440" rIns="91440" bIns="91440" numCol="1" spcCol="215900" anchor="ctr">
            <a:prstTxWarp prst="textNoShape">
              <a:avLst/>
            </a:prstTxWarp>
          </a:bodyPr>
          <a:lstStyle/>
          <a:p>
            <a:pPr marL="0" indent="0" algn="l">
              <a:spcBef>
                <a:spcPts val="0"/>
              </a:spcBef>
              <a:spcAft>
                <a:spcPts val="0"/>
              </a:spcAft>
              <a:buNone/>
            </a:pPr>
            <a:r>
              <a:rPr lang="en-us" cap="none">
                <a:latin typeface="Times New Roman" pitchFamily="1" charset="-18"/>
                <a:ea typeface="Times New Roman" pitchFamily="1" charset="-18"/>
                <a:cs typeface="Times New Roman" pitchFamily="1" charset="-18"/>
              </a:rPr>
              <a:t>User Profesor</a:t>
            </a:r>
          </a:p>
        </p:txBody>
      </p:sp>
      <p:sp>
        <p:nvSpPr>
          <p:cNvPr id="3" name="Google Shape;74;p14"/>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EAAAADAAAA+fn5AJmZmQAAAAAAAAAAAAAAAAAAAAAAAAAAAAAAAAAAAAAAeAAAAAEAAABAAAAAAAAAAJz////BAQAAAAAAAAIAAAAjAAAA+fn5AE8AAADe3t4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fn5AJmZmQD5+fkA3t7eAAAAAAAAAAAAAAAAAAAAAAAAAAAAAAAAAEKF9AJ/f38AQkJCA8zMzADAwP8Af39/AAAAAAAAAAAAAAAAAAAAAAAAAAAAIQAAABgAAAAUAAAAAAAAACoEAABAOAAA5h4AAAAAAAAmAAAACAAAAL+/AAAAAAAA"/>
              </a:ext>
            </a:extLst>
          </p:cNvSpPr>
          <p:nvPr>
            <p:ph type="body" idx="4294967295"/>
          </p:nvPr>
        </p:nvSpPr>
        <p:spPr>
          <a:xfrm>
            <a:off x="0" y="676910"/>
            <a:ext cx="9144000" cy="4345940"/>
          </a:xfrm>
          <a:prstGeom prst="rect">
            <a:avLst/>
          </a:prstGeom>
        </p:spPr>
        <p:txBody>
          <a:bodyPr vert="horz" wrap="square" lIns="91440" tIns="91440" rIns="91440" bIns="91440" numCol="1" spcCol="215900" anchor="ctr">
            <a:prstTxWarp prst="textNoShape">
              <a:avLst/>
            </a:prstTxWarp>
          </a:bodyPr>
          <a:lstStyle/>
          <a:p>
            <a:pPr marL="457200" indent="-342900" algn="l">
              <a:lnSpc>
                <a:spcPct val="95000"/>
              </a:lnSpc>
              <a:spcBef>
                <a:spcPts val="0"/>
              </a:spcBef>
              <a:spcAft>
                <a:spcPts val="0"/>
              </a:spcAft>
              <a:buNone/>
              <a:defRPr sz="1600" cap="none"/>
            </a:pPr>
            <a:r>
              <a:rPr lang="en-us" b="1" cap="none">
                <a:latin typeface="Times New Roman" pitchFamily="1" charset="-18"/>
                <a:ea typeface="Times New Roman" pitchFamily="1" charset="-18"/>
                <a:cs typeface="Times New Roman" pitchFamily="1" charset="-18"/>
              </a:rPr>
              <a:t>Userul cu Rol = Profesor</a:t>
            </a:r>
            <a:r>
              <a:rPr lang="en-us" cap="none">
                <a:latin typeface="Times New Roman" pitchFamily="1" charset="-18"/>
                <a:ea typeface="Times New Roman" pitchFamily="1" charset="-18"/>
                <a:cs typeface="Times New Roman" pitchFamily="1" charset="-18"/>
              </a:rPr>
              <a:t> are acces la urmatoarele pagini:</a:t>
            </a:r>
          </a:p>
          <a:p>
            <a:pPr marL="457200" indent="-342900" algn="l">
              <a:lnSpc>
                <a:spcPct val="95000"/>
              </a:lnSpc>
              <a:spcBef>
                <a:spcPts val="0"/>
              </a:spcBef>
              <a:spcAft>
                <a:spcPts val="0"/>
              </a:spcAft>
              <a:buNone/>
              <a:defRPr lang="en-us" sz="1600" cap="none">
                <a:latin typeface="Times New Roman" pitchFamily="1" charset="-18"/>
                <a:ea typeface="Times New Roman" pitchFamily="1" charset="-18"/>
                <a:cs typeface="Times New Roman" pitchFamily="1" charset="-18"/>
              </a:defRPr>
            </a:pPr>
            <a:endParaRPr lang="en-us" cap="none">
              <a:latin typeface="Times New Roman" pitchFamily="1" charset="-18"/>
              <a:ea typeface="Times New Roman" pitchFamily="1" charset="-18"/>
              <a:cs typeface="Times New Roman" pitchFamily="1" charset="-18"/>
            </a:endParaRPr>
          </a:p>
          <a:p>
            <a:pPr marL="457200" indent="-342900" algn="l">
              <a:lnSpc>
                <a:spcPct val="95000"/>
              </a:lnSpc>
              <a:spcBef>
                <a:spcPts val="0"/>
              </a:spcBef>
              <a:spcAft>
                <a:spcPts val="0"/>
              </a:spcAft>
              <a:buNone/>
              <a:defRPr lang="en-us" sz="1600" cap="none">
                <a:latin typeface="Times New Roman" pitchFamily="1" charset="-18"/>
                <a:ea typeface="Times New Roman" pitchFamily="1" charset="-18"/>
                <a:cs typeface="Times New Roman" pitchFamily="1" charset="-18"/>
              </a:defRPr>
            </a:pPr>
            <a:r>
              <a:rPr lang="en-us" b="1" cap="none"/>
              <a:t>Departments, Profiles, Teachers</a:t>
            </a:r>
            <a:r>
              <a:t> - poate vedea informatii cu privire la departamente, profile si profesori, fara a putea modifica/crea/sterge informatii.</a:t>
            </a:r>
          </a:p>
          <a:p>
            <a:pPr marL="457200" indent="-342900" algn="l">
              <a:lnSpc>
                <a:spcPct val="95000"/>
              </a:lnSpc>
              <a:spcBef>
                <a:spcPts val="0"/>
              </a:spcBef>
              <a:spcAft>
                <a:spcPts val="0"/>
              </a:spcAft>
              <a:buNone/>
              <a:defRPr cap="none">
                <a:latin typeface="Times New Roman" pitchFamily="1" charset="-18"/>
                <a:ea typeface="Times New Roman" pitchFamily="1" charset="-18"/>
                <a:cs typeface="Times New Roman" pitchFamily="1" charset="-18"/>
              </a:defRPr>
            </a:pPr>
            <a:endParaRPr/>
          </a:p>
          <a:p>
            <a:pPr marL="457200" indent="-323850" algn="l">
              <a:lnSpc>
                <a:spcPct val="95000"/>
              </a:lnSpc>
              <a:spcBef>
                <a:spcPts val="0"/>
              </a:spcBef>
              <a:spcAft>
                <a:spcPts val="0"/>
              </a:spcAft>
              <a:buNone/>
            </a:pPr>
            <a:r>
              <a:rPr lang="en-us" sz="1500" b="1" cap="none">
                <a:latin typeface="Times New Roman" pitchFamily="1" charset="-18"/>
                <a:ea typeface="Times New Roman" pitchFamily="1" charset="-18"/>
                <a:cs typeface="Times New Roman" pitchFamily="1" charset="-18"/>
              </a:rPr>
              <a:t>Curricula</a:t>
            </a:r>
            <a:r>
              <a:rPr lang="en-us" sz="1500" cap="none">
                <a:latin typeface="Times New Roman" pitchFamily="1" charset="-18"/>
                <a:ea typeface="Times New Roman" pitchFamily="1" charset="-18"/>
                <a:cs typeface="Times New Roman" pitchFamily="1" charset="-18"/>
              </a:rPr>
              <a:t> - poate vedea tabelul cu lista materiilor de invatamant pentru fiecare profil, pe ani si semestre</a:t>
            </a:r>
            <a:r>
              <a:rPr lang="en-us" sz="1600" cap="none">
                <a:latin typeface="Times New Roman" pitchFamily="1" charset="-18"/>
                <a:ea typeface="Times New Roman" pitchFamily="1" charset="-18"/>
                <a:cs typeface="Times New Roman" pitchFamily="1" charset="-18"/>
              </a:rPr>
              <a:t>, fara a putea modifica/crea/sterge informatii</a:t>
            </a:r>
            <a:r>
              <a:rPr lang="en-us" sz="1500" cap="none">
                <a:latin typeface="Times New Roman" pitchFamily="1" charset="-18"/>
                <a:ea typeface="Times New Roman" pitchFamily="1" charset="-18"/>
                <a:cs typeface="Times New Roman" pitchFamily="1" charset="-18"/>
              </a:rPr>
              <a:t>.</a:t>
            </a:r>
          </a:p>
          <a:p>
            <a:pPr marL="457200" indent="-323850" algn="l">
              <a:lnSpc>
                <a:spcPct val="95000"/>
              </a:lnSpc>
              <a:spcBef>
                <a:spcPts val="0"/>
              </a:spcBef>
              <a:spcAft>
                <a:spcPts val="0"/>
              </a:spcAft>
              <a:buNone/>
              <a:defRPr sz="1500" cap="none">
                <a:latin typeface="Times New Roman" pitchFamily="1" charset="-18"/>
                <a:ea typeface="Times New Roman" pitchFamily="1" charset="-18"/>
                <a:cs typeface="Times New Roman" pitchFamily="1" charset="-18"/>
              </a:defRPr>
            </a:pPr>
            <a:endParaRPr lang="en-us" sz="1500" cap="none">
              <a:latin typeface="Times New Roman" pitchFamily="1" charset="-18"/>
              <a:ea typeface="Times New Roman" pitchFamily="1" charset="-18"/>
              <a:cs typeface="Times New Roman" pitchFamily="1" charset="-18"/>
            </a:endParaRPr>
          </a:p>
          <a:p>
            <a:pPr marL="457200" indent="-323850" algn="l">
              <a:lnSpc>
                <a:spcPct val="95000"/>
              </a:lnSpc>
              <a:spcBef>
                <a:spcPts val="0"/>
              </a:spcBef>
              <a:spcAft>
                <a:spcPts val="0"/>
              </a:spcAft>
              <a:buNone/>
            </a:pPr>
            <a:r>
              <a:rPr lang="en-us" sz="1500" b="1" cap="none">
                <a:latin typeface="Times New Roman" pitchFamily="1" charset="-18"/>
                <a:ea typeface="Times New Roman" pitchFamily="1" charset="-18"/>
                <a:cs typeface="Times New Roman" pitchFamily="1" charset="-18"/>
              </a:rPr>
              <a:t>Schedule</a:t>
            </a:r>
            <a:r>
              <a:rPr lang="en-us" sz="1500" cap="none">
                <a:latin typeface="Times New Roman" pitchFamily="1" charset="-18"/>
                <a:ea typeface="Times New Roman" pitchFamily="1" charset="-18"/>
                <a:cs typeface="Times New Roman" pitchFamily="1" charset="-18"/>
              </a:rPr>
              <a:t> - poate vedea orarul pe profilele, anii de studiu si semestre (fisiere de tip pdf), intru-cat preluarea in baza de date a acestor informatii (seminarii, laboratoare, etc) nu sunt utile aplicatiei. </a:t>
            </a:r>
            <a:r>
              <a:rPr lang="en-us" sz="1600" cap="none">
                <a:latin typeface="Times New Roman" pitchFamily="1" charset="-18"/>
                <a:ea typeface="Times New Roman" pitchFamily="1" charset="-18"/>
                <a:cs typeface="Times New Roman" pitchFamily="1" charset="-18"/>
              </a:rPr>
              <a:t>Nu are posibilitatea de a modifica/crea/sterge informatii.</a:t>
            </a:r>
          </a:p>
          <a:p>
            <a:pPr marL="457200" indent="-323850" algn="l">
              <a:lnSpc>
                <a:spcPct val="95000"/>
              </a:lnSpc>
              <a:spcBef>
                <a:spcPts val="0"/>
              </a:spcBef>
              <a:spcAft>
                <a:spcPts val="0"/>
              </a:spcAft>
              <a:buNone/>
              <a:defRPr sz="1500" cap="none">
                <a:latin typeface="Times New Roman" pitchFamily="1" charset="-18"/>
                <a:ea typeface="Times New Roman" pitchFamily="1" charset="-18"/>
                <a:cs typeface="Times New Roman" pitchFamily="1" charset="-18"/>
              </a:defRPr>
            </a:pPr>
            <a:endParaRPr lang="en-us" sz="1600" cap="none">
              <a:latin typeface="Times New Roman" pitchFamily="1" charset="-18"/>
              <a:ea typeface="Times New Roman" pitchFamily="1" charset="-18"/>
              <a:cs typeface="Times New Roman" pitchFamily="1" charset="-18"/>
            </a:endParaRPr>
          </a:p>
          <a:p>
            <a:pPr marL="457200" indent="-323850" algn="l">
              <a:lnSpc>
                <a:spcPct val="95000"/>
              </a:lnSpc>
              <a:spcBef>
                <a:spcPts val="0"/>
              </a:spcBef>
              <a:spcAft>
                <a:spcPts val="0"/>
              </a:spcAft>
              <a:buNone/>
            </a:pPr>
            <a:r>
              <a:rPr lang="en-us" sz="1500" b="1" cap="none">
                <a:latin typeface="Times New Roman" pitchFamily="1" charset="-18"/>
                <a:ea typeface="Times New Roman" pitchFamily="1" charset="-18"/>
                <a:cs typeface="Times New Roman" pitchFamily="1" charset="-18"/>
              </a:rPr>
              <a:t>Exams</a:t>
            </a:r>
            <a:r>
              <a:rPr lang="en-us" sz="1500" cap="none">
                <a:latin typeface="Times New Roman" pitchFamily="1" charset="-18"/>
                <a:ea typeface="Times New Roman" pitchFamily="1" charset="-18"/>
                <a:cs typeface="Times New Roman" pitchFamily="1" charset="-18"/>
              </a:rPr>
              <a:t> - poate vedea tabelul cu toate examenele programate</a:t>
            </a:r>
            <a:r>
              <a:rPr lang="en-us" sz="1600" cap="none">
                <a:latin typeface="Times New Roman" pitchFamily="1" charset="-18"/>
                <a:ea typeface="Times New Roman" pitchFamily="1" charset="-18"/>
                <a:cs typeface="Times New Roman" pitchFamily="1" charset="-18"/>
              </a:rPr>
              <a:t>, fara a putea modifica/crea/sterge informatii</a:t>
            </a:r>
            <a:r>
              <a:rPr lang="en-us" sz="1500" cap="none">
                <a:latin typeface="Times New Roman" pitchFamily="1" charset="-18"/>
                <a:ea typeface="Times New Roman" pitchFamily="1" charset="-18"/>
                <a:cs typeface="Times New Roman" pitchFamily="1" charset="-18"/>
              </a:rPr>
              <a:t>.</a:t>
            </a:r>
          </a:p>
          <a:p>
            <a:pPr marL="457200" indent="-323850" algn="l">
              <a:lnSpc>
                <a:spcPct val="95000"/>
              </a:lnSpc>
              <a:spcBef>
                <a:spcPts val="0"/>
              </a:spcBef>
              <a:spcAft>
                <a:spcPts val="0"/>
              </a:spcAft>
              <a:buNone/>
              <a:defRPr sz="1500" cap="none">
                <a:latin typeface="Times New Roman" pitchFamily="1" charset="-18"/>
                <a:ea typeface="Times New Roman" pitchFamily="1" charset="-18"/>
                <a:cs typeface="Times New Roman" pitchFamily="1" charset="-18"/>
              </a:defRPr>
            </a:pPr>
            <a:endParaRPr lang="en-us" sz="1500" cap="none">
              <a:latin typeface="Times New Roman" pitchFamily="1" charset="-18"/>
              <a:ea typeface="Times New Roman" pitchFamily="1" charset="-18"/>
              <a:cs typeface="Times New Roman" pitchFamily="1" charset="-18"/>
            </a:endParaRPr>
          </a:p>
          <a:p>
            <a:pPr marL="457200" indent="-323850" algn="l">
              <a:lnSpc>
                <a:spcPct val="95000"/>
              </a:lnSpc>
              <a:spcBef>
                <a:spcPts val="0"/>
              </a:spcBef>
              <a:spcAft>
                <a:spcPts val="0"/>
              </a:spcAft>
              <a:buNone/>
            </a:pPr>
            <a:r>
              <a:rPr lang="en-us" sz="1500" b="1" cap="none">
                <a:latin typeface="Times New Roman" pitchFamily="1" charset="-18"/>
                <a:ea typeface="Times New Roman" pitchFamily="1" charset="-18"/>
                <a:cs typeface="Times New Roman" pitchFamily="1" charset="-18"/>
              </a:rPr>
              <a:t>TeacherUser</a:t>
            </a:r>
            <a:r>
              <a:rPr lang="en-us" sz="1500" cap="none">
                <a:latin typeface="Times New Roman" pitchFamily="1" charset="-18"/>
                <a:ea typeface="Times New Roman" pitchFamily="1" charset="-18"/>
                <a:cs typeface="Times New Roman" pitchFamily="1" charset="-18"/>
              </a:rPr>
              <a:t> - poate vedea cataloagele examenelor pe care urmeaza sa le conduca.</a:t>
            </a:r>
            <a:r>
              <a:rPr sz="1500" cap="none">
                <a:latin typeface="Times New Roman" pitchFamily="1" charset="-18"/>
                <a:ea typeface="Times New Roman" pitchFamily="1" charset="-18"/>
                <a:cs typeface="Times New Roman" pitchFamily="1" charset="-18"/>
              </a:rPr>
              <a:t> Deschizand unul dintre cataloage, poate acorda note, fiecarui student din catalog. Dupa finalizarea examenului, trebuie sa inchida respectivul examen.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Diapozitiv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f///wEAAAAAAAAAAAAAAAAAAAAAAAAAAAAAAAAAAAAAAAAAAEKF9AJ/f38AQkJCA8zMzADAwP8Af39/AAAAAAAAAAAAAAAAAAAAAAAAAAAAIQAAABgAAAAUAAAAmwAAABoAAADnNgAAzwMAAAAAAAAmAAAACAAAAD0wAAAAAAAA"/>
              </a:ext>
            </a:extLst>
          </p:cNvSpPr>
          <p:nvPr>
            <p:ph type="title"/>
          </p:nvPr>
        </p:nvSpPr>
        <p:spPr>
          <a:xfrm>
            <a:off x="98425" y="16510"/>
            <a:ext cx="8826500" cy="602615"/>
          </a:xfrm>
        </p:spPr>
        <p:txBody>
          <a:bodyPr vert="horz" wrap="square" lIns="91440" tIns="91440" rIns="91440" bIns="91440" numCol="1" spcCol="215900" anchor="ctr">
            <a:prstTxWarp prst="textNoShape">
              <a:avLst/>
            </a:prstTxWarp>
          </a:bodyPr>
          <a:lstStyle/>
          <a:p>
            <a:pPr marL="0" indent="0" algn="l">
              <a:spcBef>
                <a:spcPts val="0"/>
              </a:spcBef>
              <a:spcAft>
                <a:spcPts val="0"/>
              </a:spcAft>
              <a:buNone/>
            </a:pPr>
            <a:r>
              <a:rPr lang="en-us" cap="none">
                <a:latin typeface="Times New Roman" pitchFamily="1" charset="-18"/>
                <a:ea typeface="Times New Roman" pitchFamily="1" charset="-18"/>
                <a:cs typeface="Times New Roman" pitchFamily="1" charset="-18"/>
              </a:rPr>
              <a:t>User Profesor - TeacherUser</a:t>
            </a:r>
          </a:p>
        </p:txBody>
      </p:sp>
      <p:sp>
        <p:nvSpPr>
          <p:cNvPr id="3" name="Casetă text1"/>
          <p:cNvSpPr txBox="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EgAAAA8BAAAAkAAAAEgAAACQAAAAS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KcC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f///wEAAAAAAAAAAAAAAAAAAAAAAAAAAAAAAAAAAAAAAAAAAEKF9AJ/f38AQkJCA8zMzADAwP8Af39/AAAAAAAAAAAAAAAAAAAAAAAAAAAAIQAAABgAAAAUAAAAAAAAAIUZAABAOAAA2hsAAAAAAAAmAAAACAAAAP//////////"/>
              </a:ext>
            </a:extLst>
          </p:cNvSpPr>
          <p:nvPr/>
        </p:nvSpPr>
        <p:spPr>
          <a:xfrm>
            <a:off x="0" y="4148455"/>
            <a:ext cx="9144000" cy="379095"/>
          </a:xfrm>
          <a:prstGeom prst="rect">
            <a:avLst/>
          </a:prstGeom>
          <a:noFill/>
          <a:ln>
            <a:noFill/>
          </a:ln>
          <a:effectLst/>
        </p:spPr>
        <p:txBody>
          <a:bodyPr vert="horz" wrap="square" numCol="1" spcCol="215900" anchor="t"/>
          <a:lstStyle/>
          <a:p>
            <a:pPr algn="ctr"/>
            <a:r>
              <a:t>Fiecare Profesor are acces la Cataloagele proprii.</a:t>
            </a:r>
          </a:p>
          <a:p>
            <a:pPr algn="ctr"/>
            <a:r>
              <a:t>Poate vederea Details(cati studenti sunt in catalog), poate deschide examenul pentru a acorda note si poate inchide examenul (dar il si poate deschide). Dupa cum se vede, nu poate sterge un examen, acesta fiind atributul userului cu rol de Secretar.</a:t>
            </a:r>
          </a:p>
        </p:txBody>
      </p:sp>
      <p:pic>
        <p:nvPicPr>
          <p:cNvPr id="4" name="Imagine1"/>
          <p:cNvPicPr>
            <a:picLocks noChangeAspect="1"/>
            <a:extLst>
              <a:ext uri="smNativeData">
                <pr:smNativeData xmlns:mc="http://schemas.openxmlformats.org/markup-compatibility/2006" xmlns:p14="http://schemas.microsoft.com/office/powerpoint/2010/main" xmlns:p15="http://schemas.microsoft.com/office/powerpoint/2012/main" xmlns:pr="smNativeData" xmlns="smNativeData" val="SMDATA_17_0v1YZBMAAAAlAAAAEQAAAC8BAAAAkAAAAEgAAACQAAAAS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AcAAAA4AAAAAAAAAAAAAAAAAAAA////AAAAAAAAAAAAAAAAAAAAAAAAAAAAAAAAAAAAAABkAAAAZAAAAAAAAAAjAAAABAAAAGQAAAAXAAAAFAAAAAAAAAAAAAAA/38AAP9/AAAAAAAACQAAAAQAAACjAwQ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J3vQX///8BAAAAAAAAAAAAAAAAAAAAAAAAAAAAAAAAAAAAAAAAAABChfQCf39/AEJCQgPMzMwAwMD/AH9/fwAAAAAAAAAAAAAAAAD///8AAAAAACEAAAAYAAAAFAAAAAEKAACaBAAArS4AADwZAAAAAAAAJgAAAAgAAAD//////////w=="/>
              </a:ext>
            </a:extLst>
          </p:cNvPicPr>
          <p:nvPr/>
        </p:nvPicPr>
        <p:blipFill>
          <a:blip r:embed="rId3"/>
          <a:stretch>
            <a:fillRect/>
          </a:stretch>
        </p:blipFill>
        <p:spPr>
          <a:xfrm>
            <a:off x="1626235" y="748030"/>
            <a:ext cx="5961380" cy="3354070"/>
          </a:xfrm>
          <a:prstGeom prst="rect">
            <a:avLst/>
          </a:prstGeom>
          <a:noFill/>
          <a:ln>
            <a:noFill/>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Diapozitiv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f///wEAAAAAAAAAAAAAAAAAAAAAAAAAAAAAAAAAAAAAAAAAAEKF9AJ/f38AQkJCA8zMzADAwP8Af39/AAAAAAAAAAAAAAAAAAAAAAAAAAAAIQAAABgAAAAUAAAAmwAAABoAAADnNgAAzwMAAAAAAAAmAAAACAAAAD0wAAAAAAAA"/>
              </a:ext>
            </a:extLst>
          </p:cNvSpPr>
          <p:nvPr>
            <p:ph type="title"/>
          </p:nvPr>
        </p:nvSpPr>
        <p:spPr>
          <a:xfrm>
            <a:off x="98425" y="16510"/>
            <a:ext cx="8826500" cy="602615"/>
          </a:xfrm>
        </p:spPr>
        <p:txBody>
          <a:bodyPr vert="horz" wrap="square" lIns="91440" tIns="91440" rIns="91440" bIns="91440" numCol="1" spcCol="215900" anchor="ctr">
            <a:prstTxWarp prst="textNoShape">
              <a:avLst/>
            </a:prstTxWarp>
          </a:bodyPr>
          <a:lstStyle/>
          <a:p>
            <a:pPr marL="0" indent="0" algn="l">
              <a:spcBef>
                <a:spcPts val="0"/>
              </a:spcBef>
              <a:spcAft>
                <a:spcPts val="0"/>
              </a:spcAft>
              <a:buNone/>
            </a:pPr>
            <a:r>
              <a:rPr lang="en-us" cap="none">
                <a:latin typeface="Times New Roman" pitchFamily="1" charset="-18"/>
                <a:ea typeface="Times New Roman" pitchFamily="1" charset="-18"/>
                <a:cs typeface="Times New Roman" pitchFamily="1" charset="-18"/>
              </a:rPr>
              <a:t>User Profesor - TeacherUser</a:t>
            </a:r>
          </a:p>
        </p:txBody>
      </p:sp>
      <p:sp>
        <p:nvSpPr>
          <p:cNvPr id="3" name="Casetă text1"/>
          <p:cNvSpPr txBox="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EgAAAA8BAAAAkAAAAEgAAACQAAAAS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KcC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f///wEAAAAAAAAAAAAAAAAAAAAAAAAAAAAAAAAAAAAAAAAAAEKF9AJ/f38AQkJCA8zMzADAwP8Af39/AAAAAAAAAAAAAAAAAAAAAAAAAAAAIQAAABgAAAAUAAAAAAAAAH8aAABAOAAA1BwAAAAAAAAmAAAACAAAAP//////////"/>
              </a:ext>
            </a:extLst>
          </p:cNvSpPr>
          <p:nvPr/>
        </p:nvSpPr>
        <p:spPr>
          <a:xfrm>
            <a:off x="0" y="4307205"/>
            <a:ext cx="9144000" cy="379095"/>
          </a:xfrm>
          <a:prstGeom prst="rect">
            <a:avLst/>
          </a:prstGeom>
          <a:noFill/>
          <a:ln>
            <a:noFill/>
          </a:ln>
          <a:effectLst/>
        </p:spPr>
        <p:txBody>
          <a:bodyPr vert="horz" wrap="square" numCol="1" spcCol="215900" anchor="t"/>
          <a:lstStyle/>
          <a:p>
            <a:pPr algn="ctr"/>
            <a:endParaRPr/>
          </a:p>
          <a:p>
            <a:pPr algn="ctr"/>
            <a:r>
              <a:t>Poate vederea Details(cati studenti sunt in catalog).</a:t>
            </a:r>
          </a:p>
        </p:txBody>
      </p:sp>
      <p:pic>
        <p:nvPicPr>
          <p:cNvPr id="4" name="Imagine1"/>
          <p:cNvPicPr>
            <a:picLocks noChangeAspect="1"/>
            <a:extLst>
              <a:ext uri="smNativeData">
                <pr:smNativeData xmlns:mc="http://schemas.openxmlformats.org/markup-compatibility/2006" xmlns:p14="http://schemas.microsoft.com/office/powerpoint/2010/main" xmlns:p15="http://schemas.microsoft.com/office/powerpoint/2012/main" xmlns:pr="smNativeData" xmlns="smNativeData" val="SMDATA_17_0v1YZBMAAAAlAAAAEQAAAC8BAAAAkAAAAEgAAACQAAAAS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AcAAAA4AAAAAAAAAAAAAAAAAAAA////AAAAAAAAAAAAAAAAAAAAAAAAAAAAAAAAAAAAAABkAAAAZAAAAAAAAAAjAAAABAAAAGQAAAAXAAAAFAAAAAAAAAAAAAAA/38AAP9/AAAAAAAACQAAAAQAAACjAwQ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J3vQX///8BAAAAAAAAAAAAAAAAAAAAAAAAAAAAAAAAAAAAAAAAAABChfQCf39/AEJCQgPMzMwAwMD/AH9/fwAAAAAAAAAAAAAAAAD///8AAAAAACEAAAAYAAAAFAAAANwIAACDBQAA2C4AAOEaAAAAAAAAJgAAAAgAAAD//////////w=="/>
              </a:ext>
            </a:extLst>
          </p:cNvPicPr>
          <p:nvPr/>
        </p:nvPicPr>
        <p:blipFill>
          <a:blip r:embed="rId3"/>
          <a:stretch>
            <a:fillRect/>
          </a:stretch>
        </p:blipFill>
        <p:spPr>
          <a:xfrm>
            <a:off x="1440180" y="895985"/>
            <a:ext cx="6174740" cy="3473450"/>
          </a:xfrm>
          <a:prstGeom prst="rect">
            <a:avLst/>
          </a:prstGeom>
          <a:noFill/>
          <a:ln>
            <a:noFill/>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Diapozitiv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f///wEAAAAAAAAAAAAAAAAAAAAAAAAAAAAAAAAAAAAAAAAAAEKF9AJ/f38AQkJCA8zMzADAwP8Af39/AAAAAAAAAAAAAAAAAAAAAAAAAAAAIQAAABgAAAAUAAAAmwAAABoAAADnNgAAzwMAAAAAAAAmAAAACAAAAD0wAAAAAAAA"/>
              </a:ext>
            </a:extLst>
          </p:cNvSpPr>
          <p:nvPr>
            <p:ph type="title"/>
          </p:nvPr>
        </p:nvSpPr>
        <p:spPr>
          <a:xfrm>
            <a:off x="98425" y="16510"/>
            <a:ext cx="8826500" cy="602615"/>
          </a:xfrm>
        </p:spPr>
        <p:txBody>
          <a:bodyPr vert="horz" wrap="square" lIns="91440" tIns="91440" rIns="91440" bIns="91440" numCol="1" spcCol="215900" anchor="ctr">
            <a:prstTxWarp prst="textNoShape">
              <a:avLst/>
            </a:prstTxWarp>
          </a:bodyPr>
          <a:lstStyle/>
          <a:p>
            <a:pPr marL="0" indent="0" algn="l">
              <a:spcBef>
                <a:spcPts val="0"/>
              </a:spcBef>
              <a:spcAft>
                <a:spcPts val="0"/>
              </a:spcAft>
              <a:buNone/>
            </a:pPr>
            <a:r>
              <a:rPr lang="en-us" cap="none">
                <a:latin typeface="Times New Roman" pitchFamily="1" charset="-18"/>
                <a:ea typeface="Times New Roman" pitchFamily="1" charset="-18"/>
                <a:cs typeface="Times New Roman" pitchFamily="1" charset="-18"/>
              </a:rPr>
              <a:t>User Profesor - TeacherUser</a:t>
            </a:r>
          </a:p>
        </p:txBody>
      </p:sp>
      <p:sp>
        <p:nvSpPr>
          <p:cNvPr id="3" name="Casetă text1"/>
          <p:cNvSpPr txBox="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EgAAAA8BAAAAkAAAAEgAAACQAAAAS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KcC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f///wEAAAAAAAAAAAAAAAAAAAAAAAAAAAAAAAAAAAAAAAAAAEKF9AJ/f38AQkJCA8zMzADAwP8Af39/AAAAAAAAAAAAAAAAAAAAAAAAAAAAIQAAABgAAAAUAAAAAAAAABUbAABAOAAAah0AAAAAAAAmAAAACAAAAP//////////"/>
              </a:ext>
            </a:extLst>
          </p:cNvSpPr>
          <p:nvPr/>
        </p:nvSpPr>
        <p:spPr>
          <a:xfrm>
            <a:off x="0" y="4402455"/>
            <a:ext cx="9144000" cy="379095"/>
          </a:xfrm>
          <a:prstGeom prst="rect">
            <a:avLst/>
          </a:prstGeom>
          <a:noFill/>
          <a:ln>
            <a:noFill/>
          </a:ln>
          <a:effectLst/>
        </p:spPr>
        <p:txBody>
          <a:bodyPr vert="horz" wrap="square" numCol="1" spcCol="215900" anchor="t"/>
          <a:lstStyle/>
          <a:p>
            <a:pPr algn="ctr"/>
            <a:r>
              <a:t>Poate deschide examenul (pentru a acorda note).</a:t>
            </a:r>
          </a:p>
        </p:txBody>
      </p:sp>
      <p:pic>
        <p:nvPicPr>
          <p:cNvPr id="4" name="Imagine1"/>
          <p:cNvPicPr>
            <a:picLocks noChangeAspect="1"/>
            <a:extLst>
              <a:ext uri="smNativeData">
                <pr:smNativeData xmlns:mc="http://schemas.openxmlformats.org/markup-compatibility/2006" xmlns:p14="http://schemas.microsoft.com/office/powerpoint/2010/main" xmlns:p15="http://schemas.microsoft.com/office/powerpoint/2012/main" xmlns:pr="smNativeData" xmlns="smNativeData" val="SMDATA_17_0v1YZBMAAAAlAAAAEQAAAC8BAAAAkAAAAEgAAACQAAAAS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J3vQX///8BAAAAAAAAAAAAAAAAAAAAAAAAAAAAAAAAAAAAAAAAAABChfQCf39/AEJCQgPMzMwAwMD/AH9/fwAAAAAAAAAAAAAAAAD///8AAAAAACEAAAAYAAAAFAAAACcJAABwBQAATy8AAOgaAAAAAAAAJgAAAAgAAAD//////////w=="/>
              </a:ext>
            </a:extLst>
          </p:cNvPicPr>
          <p:nvPr/>
        </p:nvPicPr>
        <p:blipFill>
          <a:blip r:embed="rId3"/>
          <a:stretch>
            <a:fillRect/>
          </a:stretch>
        </p:blipFill>
        <p:spPr>
          <a:xfrm>
            <a:off x="1487805" y="883920"/>
            <a:ext cx="6202680" cy="3489960"/>
          </a:xfrm>
          <a:prstGeom prst="rect">
            <a:avLst/>
          </a:prstGeom>
          <a:noFill/>
          <a:ln>
            <a:noFill/>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Diapozitiv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f///wEAAAAAAAAAAAAAAAAAAAAAAAAAAAAAAAAAAAAAAAAAAEKF9AJ/f38AQkJCA8zMzADAwP8Af39/AAAAAAAAAAAAAAAAAAAAAAAAAAAAIQAAABgAAAAUAAAAmwAAABoAAADnNgAAzwMAAAAAAAAmAAAACAAAAD0wAAAAAAAA"/>
              </a:ext>
            </a:extLst>
          </p:cNvSpPr>
          <p:nvPr>
            <p:ph type="title"/>
          </p:nvPr>
        </p:nvSpPr>
        <p:spPr>
          <a:xfrm>
            <a:off x="98425" y="16510"/>
            <a:ext cx="8826500" cy="602615"/>
          </a:xfrm>
        </p:spPr>
        <p:txBody>
          <a:bodyPr vert="horz" wrap="square" lIns="91440" tIns="91440" rIns="91440" bIns="91440" numCol="1" spcCol="215900" anchor="ctr">
            <a:prstTxWarp prst="textNoShape">
              <a:avLst/>
            </a:prstTxWarp>
          </a:bodyPr>
          <a:lstStyle/>
          <a:p>
            <a:pPr marL="0" indent="0" algn="l">
              <a:spcBef>
                <a:spcPts val="0"/>
              </a:spcBef>
              <a:spcAft>
                <a:spcPts val="0"/>
              </a:spcAft>
              <a:buNone/>
            </a:pPr>
            <a:r>
              <a:rPr lang="en-us" cap="none">
                <a:latin typeface="Times New Roman" pitchFamily="1" charset="-18"/>
                <a:ea typeface="Times New Roman" pitchFamily="1" charset="-18"/>
                <a:cs typeface="Times New Roman" pitchFamily="1" charset="-18"/>
              </a:rPr>
              <a:t>User Profesor - TeacherUser</a:t>
            </a:r>
          </a:p>
        </p:txBody>
      </p:sp>
      <p:sp>
        <p:nvSpPr>
          <p:cNvPr id="3" name="Casetă text1"/>
          <p:cNvSpPr txBox="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EgAAAA8BAAAAkAAAAEgAAACQAAAAS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KcC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f///wEAAAAAAAAAAAAAAAAAAAAAAAAAAAAAAAAAAAAAAAAAAEKF9AJ/f38AQkJCA8zMzADAwP8Af39/AAAAAAAAAAAAAAAAAAAAAAAAAAAAIQAAABgAAAAUAAAAAAAAABUbAABAOAAAah0AAAAAAAAmAAAACAAAAP//////////"/>
              </a:ext>
            </a:extLst>
          </p:cNvSpPr>
          <p:nvPr/>
        </p:nvSpPr>
        <p:spPr>
          <a:xfrm>
            <a:off x="0" y="4402455"/>
            <a:ext cx="9144000" cy="379095"/>
          </a:xfrm>
          <a:prstGeom prst="rect">
            <a:avLst/>
          </a:prstGeom>
          <a:noFill/>
          <a:ln>
            <a:noFill/>
          </a:ln>
          <a:effectLst/>
        </p:spPr>
        <p:txBody>
          <a:bodyPr vert="horz" wrap="square" numCol="1" spcCol="215900" anchor="t"/>
          <a:lstStyle/>
          <a:p>
            <a:pPr algn="ctr"/>
            <a:r>
              <a:t>Pentru reexaminari, are posiblitatea sa vada si nota anterioara.</a:t>
            </a:r>
          </a:p>
        </p:txBody>
      </p:sp>
      <p:pic>
        <p:nvPicPr>
          <p:cNvPr id="4" name="Imagine1"/>
          <p:cNvPicPr>
            <a:picLocks noChangeAspect="1"/>
            <a:extLst>
              <a:ext uri="smNativeData">
                <pr:smNativeData xmlns:mc="http://schemas.openxmlformats.org/markup-compatibility/2006" xmlns:p14="http://schemas.microsoft.com/office/powerpoint/2010/main" xmlns:p15="http://schemas.microsoft.com/office/powerpoint/2012/main" xmlns:pr="smNativeData" xmlns="smNativeData" val="SMDATA_17_0v1YZBMAAAAlAAAAEQAAAC8BAAAAkAAAAEgAAACQAAAAS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AcAAAA4AAAAAAAAAAAAAAAAAAAA////AAAAAAAAAAAAAAAAAAAAAAAAAAAAAAAAAAAAAABkAAAAZAAAAAAAAAAjAAAABAAAAGQAAAAXAAAAFAAAAAAAAAAAAAAA/38AAP9/AAAAAAAACQAAAAQAAACjAwQ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J3vQX///8BAAAAAAAAAAAAAAAAAAAAAAAAAAAAAAAAAAAAAAAAAABChfQCf39/AEJCQgPMzMwAwMD/AH9/fwAAAAAAAAAAAAAAAAD///8AAAAAACEAAAAYAAAAFAAAAGAJAAB7BAAASDEAAO0aAAAAAAAAJgAAAAgAAAD//////////w=="/>
              </a:ext>
            </a:extLst>
          </p:cNvPicPr>
          <p:nvPr/>
        </p:nvPicPr>
        <p:blipFill>
          <a:blip r:embed="rId3"/>
          <a:stretch>
            <a:fillRect/>
          </a:stretch>
        </p:blipFill>
        <p:spPr>
          <a:xfrm>
            <a:off x="1524000" y="728345"/>
            <a:ext cx="6487160" cy="3648710"/>
          </a:xfrm>
          <a:prstGeom prst="rect">
            <a:avLst/>
          </a:prstGeom>
          <a:noFill/>
          <a:ln>
            <a:noFill/>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Diapozitiv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f///wEAAAAAAAAAAAAAAAAAAAAAAAAAAAAAAAAAAAAAAAAAAEKF9AJ/f38AQkJCA8zMzADAwP8Af39/AAAAAAAAAAAAAAAAAAAAAAAAAAAAIQAAABgAAAAUAAAAmwAAABoAAADnNgAAzwMAAAAAAAAmAAAACAAAAD0wAAAAAAAA"/>
              </a:ext>
            </a:extLst>
          </p:cNvSpPr>
          <p:nvPr>
            <p:ph type="title"/>
          </p:nvPr>
        </p:nvSpPr>
        <p:spPr>
          <a:xfrm>
            <a:off x="98425" y="16510"/>
            <a:ext cx="8826500" cy="602615"/>
          </a:xfrm>
        </p:spPr>
        <p:txBody>
          <a:bodyPr vert="horz" wrap="square" lIns="91440" tIns="91440" rIns="91440" bIns="91440" numCol="1" spcCol="215900" anchor="ctr">
            <a:prstTxWarp prst="textNoShape">
              <a:avLst/>
            </a:prstTxWarp>
          </a:bodyPr>
          <a:lstStyle/>
          <a:p>
            <a:pPr marL="0" indent="0" algn="l">
              <a:spcBef>
                <a:spcPts val="0"/>
              </a:spcBef>
              <a:spcAft>
                <a:spcPts val="0"/>
              </a:spcAft>
              <a:buNone/>
            </a:pPr>
            <a:r>
              <a:rPr lang="en-us" cap="none">
                <a:latin typeface="Times New Roman" pitchFamily="1" charset="-18"/>
                <a:ea typeface="Times New Roman" pitchFamily="1" charset="-18"/>
                <a:cs typeface="Times New Roman" pitchFamily="1" charset="-18"/>
              </a:rPr>
              <a:t>User Profesor - TeacherUser</a:t>
            </a:r>
          </a:p>
        </p:txBody>
      </p:sp>
      <p:sp>
        <p:nvSpPr>
          <p:cNvPr id="3" name="Casetă text1"/>
          <p:cNvSpPr txBox="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EgAAAA8BAAAAkAAAAEgAAACQAAAAS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KcC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f///wEAAAAAAAAAAAAAAAAAAAAAAAAAAAAAAAAAAAAAAAAAAEKF9AJ/f38AQkJCA8zMzADAwP8Af39/AAAAAAAAAAAAAAAAAAAAAAAAAAAAIQAAABgAAAAUAAAAAAAAAH0cAABAOAAA0h4AAAAAAAAmAAAACAAAAP//////////"/>
              </a:ext>
            </a:extLst>
          </p:cNvSpPr>
          <p:nvPr/>
        </p:nvSpPr>
        <p:spPr>
          <a:xfrm>
            <a:off x="0" y="4631055"/>
            <a:ext cx="9144000" cy="379095"/>
          </a:xfrm>
          <a:prstGeom prst="rect">
            <a:avLst/>
          </a:prstGeom>
          <a:noFill/>
          <a:ln>
            <a:noFill/>
          </a:ln>
          <a:effectLst/>
        </p:spPr>
        <p:txBody>
          <a:bodyPr vert="horz" wrap="square" numCol="1" spcCol="215900" anchor="t"/>
          <a:lstStyle/>
          <a:p>
            <a:pPr algn="ctr"/>
            <a:r>
              <a:t>Pentru fiecare student selectat completeaza nota si Salveaza.</a:t>
            </a:r>
          </a:p>
        </p:txBody>
      </p:sp>
      <p:pic>
        <p:nvPicPr>
          <p:cNvPr id="4" name="Imagine1"/>
          <p:cNvPicPr>
            <a:picLocks noChangeAspect="1"/>
            <a:extLst>
              <a:ext uri="smNativeData">
                <pr:smNativeData xmlns:mc="http://schemas.openxmlformats.org/markup-compatibility/2006" xmlns:p14="http://schemas.microsoft.com/office/powerpoint/2010/main" xmlns:p15="http://schemas.microsoft.com/office/powerpoint/2012/main" xmlns:pr="smNativeData" xmlns="smNativeData" val="SMDATA_17_0v1YZBMAAAAlAAAAEQAAAC8BAAAAkAAAAEgAAACQAAAAS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AcAAAA4AAAAAAAAAAAAAAAAAAAA////AAAAAAAAAAAAAAAAAAAAAAAAAAAAAAAAAAAAAABkAAAAZAAAAAAAAAAjAAAABAAAAGQAAAAXAAAAFAAAAAAAAAAAAAAA/38AAP9/AAAAAAAACQAAAAQAAACjAwQ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J3vQX///8BAAAAAAAAAAAAAAAAAAAAAAAAAAAAAAAAAAAAAAAAAABChfQCf39/AEJCQgPMzMwAwMD/AH9/fwAAAAAAAAAAAAAAAAD///8AAAAAACEAAAAYAAAAFAAAAMQHAACdBAAATjEAAPsbAAAAAAAAJgAAAAgAAAD//////////w=="/>
              </a:ext>
            </a:extLst>
          </p:cNvPicPr>
          <p:nvPr/>
        </p:nvPicPr>
        <p:blipFill>
          <a:blip r:embed="rId3"/>
          <a:stretch>
            <a:fillRect/>
          </a:stretch>
        </p:blipFill>
        <p:spPr>
          <a:xfrm>
            <a:off x="1262380" y="749935"/>
            <a:ext cx="6752590" cy="3798570"/>
          </a:xfrm>
          <a:prstGeom prst="rect">
            <a:avLst/>
          </a:prstGeom>
          <a:noFill/>
          <a:ln>
            <a:noFill/>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Diapozitiv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f///wEAAAAAAAAAAAAAAAAAAAAAAAAAAAAAAAAAAAAAAAAAAEKF9AJ/f38AQkJCA8zMzADAwP8Af39/AAAAAAAAAAAAAAAAAAAAAAAAAAAAIQAAABgAAAAUAAAAmwAAABoAAADnNgAAzwMAAAAAAAAmAAAACAAAAD0wAAAAAAAA"/>
              </a:ext>
            </a:extLst>
          </p:cNvSpPr>
          <p:nvPr>
            <p:ph type="title"/>
          </p:nvPr>
        </p:nvSpPr>
        <p:spPr>
          <a:xfrm>
            <a:off x="98425" y="16510"/>
            <a:ext cx="8826500" cy="602615"/>
          </a:xfrm>
        </p:spPr>
        <p:txBody>
          <a:bodyPr vert="horz" wrap="square" lIns="91440" tIns="91440" rIns="91440" bIns="91440" numCol="1" spcCol="215900" anchor="ctr">
            <a:prstTxWarp prst="textNoShape">
              <a:avLst/>
            </a:prstTxWarp>
          </a:bodyPr>
          <a:lstStyle/>
          <a:p>
            <a:pPr marL="0" indent="0" algn="l">
              <a:spcBef>
                <a:spcPts val="0"/>
              </a:spcBef>
              <a:spcAft>
                <a:spcPts val="0"/>
              </a:spcAft>
              <a:buNone/>
            </a:pPr>
            <a:r>
              <a:rPr lang="en-us" cap="none">
                <a:latin typeface="Times New Roman" pitchFamily="1" charset="-18"/>
                <a:ea typeface="Times New Roman" pitchFamily="1" charset="-18"/>
                <a:cs typeface="Times New Roman" pitchFamily="1" charset="-18"/>
              </a:rPr>
              <a:t>User Secretar</a:t>
            </a:r>
          </a:p>
        </p:txBody>
      </p:sp>
      <p:sp>
        <p:nvSpPr>
          <p:cNvPr id="3" name="Google Shape;80;p15"/>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EAAAADAAAA+fn5AJmZmQAAAAAAAAAAAAAAAAAAAAAAAAAAAAAAAAAAAAAAeAAAAAEAAABAAAAAAAAAAJz////BAQAAAAAAAAIAAAAjAAAA+fn5AE8AAADe3t4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fn5AJmZmQD5+fkA3t7eAAAAAAAAAAAAAAAAAAAAAAAAAAAAAAAAAEKF9AJ/f38AQkJCA8zMzADAwP8Af39/AAAAAAAAAAAAAAAAAAAAAAAAAAAAIQAAABgAAAAUAAAAAAAAAGQEAABAOAAAuB4AAAAAAAAmAAAACAAAAL+/AAAAAAAA"/>
              </a:ext>
            </a:extLst>
          </p:cNvSpPr>
          <p:nvPr>
            <p:ph type="body" idx="4294967295"/>
          </p:nvPr>
        </p:nvSpPr>
        <p:spPr>
          <a:xfrm>
            <a:off x="0" y="713740"/>
            <a:ext cx="9144000" cy="4279900"/>
          </a:xfrm>
          <a:prstGeom prst="rect">
            <a:avLst/>
          </a:prstGeom>
        </p:spPr>
        <p:txBody>
          <a:bodyPr vert="horz" wrap="square" lIns="91440" tIns="91440" rIns="91440" bIns="91440" numCol="1" spcCol="215900" anchor="ctr">
            <a:prstTxWarp prst="textNoShape">
              <a:avLst/>
            </a:prstTxWarp>
          </a:bodyPr>
          <a:lstStyle/>
          <a:p>
            <a:pPr marL="457200" indent="-330200" algn="l">
              <a:spcBef>
                <a:spcPts val="0"/>
              </a:spcBef>
              <a:spcAft>
                <a:spcPts val="0"/>
              </a:spcAft>
              <a:buNone/>
              <a:defRPr sz="1400" cap="none"/>
            </a:pPr>
            <a:r>
              <a:rPr lang="en-us" b="1" cap="none">
                <a:latin typeface="Times New Roman" pitchFamily="1" charset="-18"/>
                <a:ea typeface="Times New Roman" pitchFamily="1" charset="-18"/>
                <a:cs typeface="Times New Roman" pitchFamily="1" charset="-18"/>
              </a:rPr>
              <a:t>Secretar </a:t>
            </a:r>
            <a:r>
              <a:rPr lang="en-us" cap="none">
                <a:latin typeface="Times New Roman" pitchFamily="1" charset="-18"/>
                <a:ea typeface="Times New Roman" pitchFamily="1" charset="-18"/>
                <a:cs typeface="Times New Roman" pitchFamily="1" charset="-18"/>
              </a:rPr>
              <a:t>are acces la urmatoarele pagini (detaliile vor fi prezentate ulterior, pentru fiecare pagina):</a:t>
            </a:r>
          </a:p>
          <a:p>
            <a:pPr marL="457200" indent="-330200" algn="l">
              <a:spcBef>
                <a:spcPts val="0"/>
              </a:spcBef>
              <a:spcAft>
                <a:spcPts val="0"/>
              </a:spcAft>
              <a:buNone/>
              <a:defRPr lang="en-us" sz="1400" cap="none">
                <a:latin typeface="Times New Roman" pitchFamily="1" charset="-18"/>
                <a:ea typeface="Times New Roman" pitchFamily="1" charset="-18"/>
                <a:cs typeface="Times New Roman" pitchFamily="1" charset="-18"/>
              </a:defRPr>
            </a:pPr>
            <a:endParaRPr lang="en-us" cap="none">
              <a:latin typeface="Times New Roman" pitchFamily="1" charset="-18"/>
              <a:ea typeface="Times New Roman" pitchFamily="1" charset="-18"/>
              <a:cs typeface="Times New Roman" pitchFamily="1" charset="-18"/>
            </a:endParaRPr>
          </a:p>
          <a:p>
            <a:pPr marL="457200" indent="-342900" algn="l">
              <a:lnSpc>
                <a:spcPct val="95000"/>
              </a:lnSpc>
              <a:spcBef>
                <a:spcPts val="0"/>
              </a:spcBef>
              <a:spcAft>
                <a:spcPts val="0"/>
              </a:spcAft>
              <a:buNone/>
              <a:defRPr lang="en-us" sz="1400" cap="none">
                <a:latin typeface="Times New Roman" pitchFamily="1" charset="-18"/>
                <a:ea typeface="Times New Roman" pitchFamily="1" charset="-18"/>
                <a:cs typeface="Times New Roman" pitchFamily="1" charset="-18"/>
              </a:defRPr>
            </a:pPr>
            <a:r>
              <a:rPr lang="en-us" b="1" cap="none"/>
              <a:t>Departments </a:t>
            </a:r>
            <a:r>
              <a:t>- poate crea/edita/sterge departamentele din care fac parte profesorii.</a:t>
            </a:r>
          </a:p>
          <a:p>
            <a:pPr marL="457200" indent="-342900" algn="l">
              <a:lnSpc>
                <a:spcPct val="95000"/>
              </a:lnSpc>
              <a:spcBef>
                <a:spcPts val="0"/>
              </a:spcBef>
              <a:spcAft>
                <a:spcPts val="0"/>
              </a:spcAft>
              <a:buNone/>
              <a:defRPr lang="en-us" sz="800" cap="none">
                <a:latin typeface="Times New Roman" pitchFamily="1" charset="-18"/>
                <a:ea typeface="Times New Roman" pitchFamily="1" charset="-18"/>
                <a:cs typeface="Times New Roman" pitchFamily="1" charset="-18"/>
              </a:defRPr>
            </a:pPr>
            <a:endParaRPr/>
          </a:p>
          <a:p>
            <a:pPr marL="457200" indent="-342900" algn="l">
              <a:lnSpc>
                <a:spcPct val="95000"/>
              </a:lnSpc>
              <a:spcBef>
                <a:spcPts val="0"/>
              </a:spcBef>
              <a:spcAft>
                <a:spcPts val="0"/>
              </a:spcAft>
              <a:buNone/>
              <a:defRPr lang="en-us" sz="1400" cap="none">
                <a:latin typeface="Times New Roman" pitchFamily="1" charset="-18"/>
                <a:ea typeface="Times New Roman" pitchFamily="1" charset="-18"/>
                <a:cs typeface="Times New Roman" pitchFamily="1" charset="-18"/>
              </a:defRPr>
            </a:pPr>
            <a:r>
              <a:rPr lang="en-us" b="1" cap="none"/>
              <a:t>Profiles </a:t>
            </a:r>
            <a:r>
              <a:t>- poate crea/edita/sterge profilele din care fac parte studentii si pentru care se creeaza ulterior curriculule.</a:t>
            </a:r>
          </a:p>
          <a:p>
            <a:pPr marL="457200" indent="-342900" algn="l">
              <a:lnSpc>
                <a:spcPct val="95000"/>
              </a:lnSpc>
              <a:spcBef>
                <a:spcPts val="0"/>
              </a:spcBef>
              <a:spcAft>
                <a:spcPts val="0"/>
              </a:spcAft>
              <a:buNone/>
              <a:defRPr lang="en-us" sz="800" cap="none">
                <a:latin typeface="Times New Roman" pitchFamily="1" charset="-18"/>
                <a:ea typeface="Times New Roman" pitchFamily="1" charset="-18"/>
                <a:cs typeface="Times New Roman" pitchFamily="1" charset="-18"/>
              </a:defRPr>
            </a:pPr>
            <a:endParaRPr/>
          </a:p>
          <a:p>
            <a:pPr marL="457200" indent="-323850" algn="l">
              <a:lnSpc>
                <a:spcPct val="95000"/>
              </a:lnSpc>
              <a:spcBef>
                <a:spcPts val="0"/>
              </a:spcBef>
              <a:spcAft>
                <a:spcPts val="0"/>
              </a:spcAft>
              <a:buNone/>
              <a:defRPr sz="1400" cap="none"/>
            </a:pPr>
            <a:r>
              <a:rPr lang="en-us" b="1" cap="none">
                <a:latin typeface="Times New Roman" pitchFamily="1" charset="-18"/>
                <a:ea typeface="Times New Roman" pitchFamily="1" charset="-18"/>
                <a:cs typeface="Times New Roman" pitchFamily="1" charset="-18"/>
              </a:rPr>
              <a:t>Curricula</a:t>
            </a:r>
            <a:r>
              <a:rPr lang="en-us" cap="none">
                <a:latin typeface="Times New Roman" pitchFamily="1" charset="-18"/>
                <a:ea typeface="Times New Roman" pitchFamily="1" charset="-18"/>
                <a:cs typeface="Times New Roman" pitchFamily="1" charset="-18"/>
              </a:rPr>
              <a:t> - poate crea/edita/sterge curriculum (adica o materie de studiu, pentru un profil si un an/un semestru - mai multe curriculum formeaza o curricula).</a:t>
            </a:r>
          </a:p>
          <a:p>
            <a:pPr marL="457200" indent="-323850" algn="l">
              <a:lnSpc>
                <a:spcPct val="95000"/>
              </a:lnSpc>
              <a:spcBef>
                <a:spcPts val="0"/>
              </a:spcBef>
              <a:spcAft>
                <a:spcPts val="0"/>
              </a:spcAft>
              <a:buNone/>
              <a:defRPr lang="en-us" sz="800" cap="none">
                <a:latin typeface="Times New Roman" pitchFamily="1" charset="-18"/>
                <a:ea typeface="Times New Roman" pitchFamily="1" charset="-18"/>
                <a:cs typeface="Times New Roman" pitchFamily="1" charset="-18"/>
              </a:defRPr>
            </a:pPr>
            <a:endParaRPr lang="en-us" cap="none">
              <a:latin typeface="Times New Roman" pitchFamily="1" charset="-18"/>
              <a:ea typeface="Times New Roman" pitchFamily="1" charset="-18"/>
              <a:cs typeface="Times New Roman" pitchFamily="1" charset="-18"/>
            </a:endParaRPr>
          </a:p>
          <a:p>
            <a:pPr marL="457200" indent="-323850" algn="l">
              <a:lnSpc>
                <a:spcPct val="95000"/>
              </a:lnSpc>
              <a:spcBef>
                <a:spcPts val="0"/>
              </a:spcBef>
              <a:spcAft>
                <a:spcPts val="0"/>
              </a:spcAft>
              <a:buNone/>
              <a:defRPr sz="1400" cap="none"/>
            </a:pPr>
            <a:r>
              <a:rPr lang="en-us" b="1" cap="none">
                <a:latin typeface="Times New Roman" pitchFamily="1" charset="-18"/>
                <a:ea typeface="Times New Roman" pitchFamily="1" charset="-18"/>
                <a:cs typeface="Times New Roman" pitchFamily="1" charset="-18"/>
              </a:rPr>
              <a:t>Schedule</a:t>
            </a:r>
            <a:r>
              <a:rPr lang="en-us" cap="none">
                <a:latin typeface="Times New Roman" pitchFamily="1" charset="-18"/>
                <a:ea typeface="Times New Roman" pitchFamily="1" charset="-18"/>
                <a:cs typeface="Times New Roman" pitchFamily="1" charset="-18"/>
              </a:rPr>
              <a:t> - poate crea/edita/sterge orarul pe profilele, anii de studiu si semestre (fisiere de tip pdf), intru-cat preluarea in baza de date a acestor informatii (seminarii, laboratoare, etc) nu sunt utile aplicatiei. Nu are posibilitatea de a modifica/crea/sterge informatii.</a:t>
            </a:r>
          </a:p>
          <a:p>
            <a:pPr marL="457200" indent="-323850" algn="l">
              <a:lnSpc>
                <a:spcPct val="95000"/>
              </a:lnSpc>
              <a:spcBef>
                <a:spcPts val="0"/>
              </a:spcBef>
              <a:spcAft>
                <a:spcPts val="0"/>
              </a:spcAft>
              <a:buNone/>
              <a:defRPr lang="en-us" sz="800" cap="none">
                <a:latin typeface="Times New Roman" pitchFamily="1" charset="-18"/>
                <a:ea typeface="Times New Roman" pitchFamily="1" charset="-18"/>
                <a:cs typeface="Times New Roman" pitchFamily="1" charset="-18"/>
              </a:defRPr>
            </a:pPr>
            <a:endParaRPr lang="en-us" cap="none">
              <a:latin typeface="Times New Roman" pitchFamily="1" charset="-18"/>
              <a:ea typeface="Times New Roman" pitchFamily="1" charset="-18"/>
              <a:cs typeface="Times New Roman" pitchFamily="1" charset="-18"/>
            </a:endParaRPr>
          </a:p>
          <a:p>
            <a:pPr marL="457200" indent="-330200" algn="l">
              <a:spcBef>
                <a:spcPts val="0"/>
              </a:spcBef>
              <a:spcAft>
                <a:spcPts val="0"/>
              </a:spcAft>
              <a:buNone/>
              <a:defRPr sz="1400" cap="none">
                <a:latin typeface="Times New Roman" pitchFamily="1" charset="-18"/>
                <a:ea typeface="Times New Roman" pitchFamily="1" charset="-18"/>
                <a:cs typeface="Times New Roman" pitchFamily="1" charset="-18"/>
              </a:defRPr>
            </a:pPr>
            <a:r>
              <a:rPr lang="en-us" b="1" cap="none"/>
              <a:t>Exams</a:t>
            </a:r>
            <a:r>
              <a:rPr lang="en-us" cap="none"/>
              <a:t> - creaza examene, pornind din pagina Curricula (in care deja avem materia, anul, semestrul, credite, etc.).</a:t>
            </a:r>
          </a:p>
          <a:p>
            <a:pPr marL="457200" indent="-330200" algn="l">
              <a:spcBef>
                <a:spcPts val="0"/>
              </a:spcBef>
              <a:spcAft>
                <a:spcPts val="0"/>
              </a:spcAft>
              <a:buNone/>
              <a:defRPr lang="en-us" sz="800" cap="none">
                <a:latin typeface="Times New Roman" pitchFamily="1" charset="-18"/>
                <a:ea typeface="Times New Roman" pitchFamily="1" charset="-18"/>
                <a:cs typeface="Times New Roman" pitchFamily="1" charset="-18"/>
              </a:defRPr>
            </a:pPr>
            <a:endParaRPr lang="en-us" cap="none"/>
          </a:p>
          <a:p>
            <a:pPr marL="457200" indent="-330200" algn="l">
              <a:spcBef>
                <a:spcPts val="0"/>
              </a:spcBef>
              <a:spcAft>
                <a:spcPts val="0"/>
              </a:spcAft>
              <a:buNone/>
              <a:defRPr lang="en-us" sz="1400" cap="none">
                <a:latin typeface="Times New Roman" pitchFamily="1" charset="-18"/>
                <a:ea typeface="Times New Roman" pitchFamily="1" charset="-18"/>
                <a:cs typeface="Times New Roman" pitchFamily="1" charset="-18"/>
              </a:defRPr>
            </a:pPr>
            <a:r>
              <a:rPr lang="en-us" b="1" cap="none"/>
              <a:t>Users</a:t>
            </a:r>
            <a:r>
              <a:t> - creaza useri cu rol de Student sau Profesor, asignand in clar username (de tip email account) si password (parola este stabilita de Secretar atunci cand creeaza contul).</a:t>
            </a:r>
          </a:p>
          <a:p>
            <a:pPr marL="457200" indent="-330200" algn="l">
              <a:spcBef>
                <a:spcPts val="0"/>
              </a:spcBef>
              <a:spcAft>
                <a:spcPts val="0"/>
              </a:spcAft>
              <a:buNone/>
              <a:defRPr lang="en-us" sz="800" cap="none">
                <a:latin typeface="Times New Roman" pitchFamily="1" charset="-18"/>
                <a:ea typeface="Times New Roman" pitchFamily="1" charset="-18"/>
                <a:cs typeface="Times New Roman" pitchFamily="1" charset="-18"/>
              </a:defRPr>
            </a:pPr>
            <a:endParaRPr/>
          </a:p>
          <a:p>
            <a:pPr marL="457200" indent="-317500" algn="l">
              <a:spcBef>
                <a:spcPts val="0"/>
              </a:spcBef>
              <a:spcAft>
                <a:spcPts val="0"/>
              </a:spcAft>
              <a:buNone/>
              <a:defRPr sz="1400" cap="none"/>
            </a:pPr>
            <a:r>
              <a:rPr lang="en-us" b="1" cap="none">
                <a:latin typeface="Times New Roman" pitchFamily="1" charset="-18"/>
                <a:ea typeface="Times New Roman" pitchFamily="1" charset="-18"/>
                <a:cs typeface="Times New Roman" pitchFamily="1" charset="-18"/>
              </a:rPr>
              <a:t>Students</a:t>
            </a:r>
            <a:r>
              <a:rPr lang="en-us" cap="none">
                <a:latin typeface="Times New Roman" pitchFamily="1" charset="-18"/>
                <a:ea typeface="Times New Roman" pitchFamily="1" charset="-18"/>
                <a:cs typeface="Times New Roman" pitchFamily="1" charset="-18"/>
              </a:rPr>
              <a:t> - unde poate adauga/edita/sterge si vedea detaliile despre studenti.</a:t>
            </a:r>
          </a:p>
          <a:p>
            <a:pPr marL="457200" indent="-317500" algn="l">
              <a:spcBef>
                <a:spcPts val="0"/>
              </a:spcBef>
              <a:spcAft>
                <a:spcPts val="0"/>
              </a:spcAft>
              <a:buNone/>
              <a:defRPr sz="800" cap="none">
                <a:latin typeface="Times New Roman" pitchFamily="1" charset="-18"/>
                <a:ea typeface="Times New Roman" pitchFamily="1" charset="-18"/>
                <a:cs typeface="Times New Roman" pitchFamily="1" charset="-18"/>
              </a:defRPr>
            </a:pPr>
            <a:endParaRPr lang="en-us" cap="none">
              <a:latin typeface="Times New Roman" pitchFamily="1" charset="-18"/>
              <a:ea typeface="Times New Roman" pitchFamily="1" charset="-18"/>
              <a:cs typeface="Times New Roman" pitchFamily="1" charset="-18"/>
            </a:endParaRPr>
          </a:p>
          <a:p>
            <a:pPr marL="457200" indent="-317500" algn="l">
              <a:spcBef>
                <a:spcPts val="0"/>
              </a:spcBef>
              <a:spcAft>
                <a:spcPts val="0"/>
              </a:spcAft>
              <a:buNone/>
              <a:defRPr sz="1400" cap="none"/>
            </a:pPr>
            <a:r>
              <a:rPr lang="en-us" b="1" cap="none">
                <a:latin typeface="Times New Roman" pitchFamily="1" charset="-18"/>
                <a:ea typeface="Times New Roman" pitchFamily="1" charset="-18"/>
                <a:cs typeface="Times New Roman" pitchFamily="1" charset="-18"/>
              </a:rPr>
              <a:t>Teachers</a:t>
            </a:r>
            <a:r>
              <a:rPr lang="en-us" cap="none">
                <a:latin typeface="Times New Roman" pitchFamily="1" charset="-18"/>
                <a:ea typeface="Times New Roman" pitchFamily="1" charset="-18"/>
                <a:cs typeface="Times New Roman" pitchFamily="1" charset="-18"/>
              </a:rPr>
              <a:t> - unde poate adauga/edita/sterge si vedea detaliile despre profesori.</a:t>
            </a:r>
          </a:p>
          <a:p>
            <a:pPr marL="457200" indent="-317500" algn="l">
              <a:spcBef>
                <a:spcPts val="0"/>
              </a:spcBef>
              <a:spcAft>
                <a:spcPts val="0"/>
              </a:spcAft>
              <a:buNone/>
              <a:defRPr sz="800" cap="none">
                <a:latin typeface="Times New Roman" pitchFamily="1" charset="-18"/>
                <a:ea typeface="Times New Roman" pitchFamily="1" charset="-18"/>
                <a:cs typeface="Times New Roman" pitchFamily="1" charset="-18"/>
              </a:defRPr>
            </a:pPr>
            <a:endParaRPr lang="en-us" cap="none">
              <a:latin typeface="Times New Roman" pitchFamily="1" charset="-18"/>
              <a:ea typeface="Times New Roman" pitchFamily="1" charset="-18"/>
              <a:cs typeface="Times New Roman" pitchFamily="1" charset="-18"/>
            </a:endParaRPr>
          </a:p>
          <a:p>
            <a:pPr marL="457200" indent="-317500" algn="l">
              <a:spcBef>
                <a:spcPts val="0"/>
              </a:spcBef>
              <a:spcAft>
                <a:spcPts val="0"/>
              </a:spcAft>
              <a:buNone/>
              <a:defRPr sz="1200" cap="none"/>
            </a:pPr>
            <a:r>
              <a:rPr lang="en-us" sz="1400" b="1" cap="none">
                <a:latin typeface="Times New Roman" pitchFamily="1" charset="-18"/>
                <a:ea typeface="Times New Roman" pitchFamily="1" charset="-18"/>
                <a:cs typeface="Times New Roman" pitchFamily="1" charset="-18"/>
              </a:rPr>
              <a:t>SecretarUser</a:t>
            </a:r>
            <a:r>
              <a:rPr lang="en-us" sz="1400" cap="none">
                <a:latin typeface="Times New Roman" pitchFamily="1" charset="-18"/>
                <a:ea typeface="Times New Roman" pitchFamily="1" charset="-18"/>
                <a:cs typeface="Times New Roman" pitchFamily="1" charset="-18"/>
              </a:rPr>
              <a:t> - unde poate adauga/edita/sterge si vedea detaliile despre datele pe care le introduce in aplicatie despre examene</a:t>
            </a:r>
            <a:r>
              <a:rPr lang="en-us" cap="none">
                <a:latin typeface="Times New Roman" pitchFamily="1" charset="-18"/>
                <a:ea typeface="Times New Roman" pitchFamily="1" charset="-18"/>
                <a:cs typeface="Times New Roman" pitchFamily="1" charset="-18"/>
              </a:rPr>
              <a:t>.</a:t>
            </a:r>
            <a:endParaRPr cap="none">
              <a:latin typeface="Times New Roman" pitchFamily="1" charset="-18"/>
              <a:ea typeface="Times New Roman" pitchFamily="1" charset="-18"/>
              <a:cs typeface="Times New Roman" pitchFamily="1" charset="-18"/>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Diapozitiv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f///wEAAAAAAAAAAAAAAAAAAAAAAAAAAAAAAAAAAAAAAAAAAEKF9AJ/f38AQkJCA8zMzADAwP8Af39/AAAAAAAAAAAAAAAAAAAAAAAAAAAAIQAAABgAAAAUAAAAmwAAABoAAADnNgAAzwMAAAAAAAAmAAAACAAAAD0wAAAAAAAA"/>
              </a:ext>
            </a:extLst>
          </p:cNvSpPr>
          <p:nvPr>
            <p:ph type="title"/>
          </p:nvPr>
        </p:nvSpPr>
        <p:spPr>
          <a:xfrm>
            <a:off x="98425" y="16510"/>
            <a:ext cx="8826500" cy="602615"/>
          </a:xfrm>
        </p:spPr>
        <p:txBody>
          <a:bodyPr vert="horz" wrap="square" lIns="91440" tIns="91440" rIns="91440" bIns="91440" numCol="1" spcCol="215900" anchor="ctr">
            <a:prstTxWarp prst="textNoShape">
              <a:avLst/>
            </a:prstTxWarp>
          </a:bodyPr>
          <a:lstStyle/>
          <a:p>
            <a:pPr marL="0" indent="0" algn="l">
              <a:spcBef>
                <a:spcPts val="0"/>
              </a:spcBef>
              <a:spcAft>
                <a:spcPts val="0"/>
              </a:spcAft>
              <a:buNone/>
            </a:pPr>
            <a:r>
              <a:rPr lang="en-us" cap="none">
                <a:latin typeface="Times New Roman" pitchFamily="1" charset="-18"/>
                <a:ea typeface="Times New Roman" pitchFamily="1" charset="-18"/>
                <a:cs typeface="Times New Roman" pitchFamily="1" charset="-18"/>
              </a:rPr>
              <a:t>User Secretar - Home Page</a:t>
            </a:r>
          </a:p>
        </p:txBody>
      </p:sp>
      <p:pic>
        <p:nvPicPr>
          <p:cNvPr id="3" name="Imagine1"/>
          <p:cNvPicPr>
            <a:picLocks noChangeAspect="1"/>
            <a:extLst>
              <a:ext uri="smNativeData">
                <pr:smNativeData xmlns:mc="http://schemas.openxmlformats.org/markup-compatibility/2006" xmlns:p14="http://schemas.microsoft.com/office/powerpoint/2010/main" xmlns:p15="http://schemas.microsoft.com/office/powerpoint/2012/main" xmlns:pr="smNativeData" xmlns="smNativeData" val="SMDATA_17_0v1YZBMAAAAlAAAAEQAAAC8BAAAAkAAAAEgAAACQAAAAS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AcAAAA4AAAAAAAAAAAAAAAAAAAA////AAAAAAAAAAAAAAAAAAAAAAAAAAAAAAAAAAAAAABkAAAAZAAAAAAAAAAjAAAABAAAAGQAAAAXAAAAFAAAAAAAAAAAAAAA/38AAP9/AAAAAAAACQAAAAQAAACjAwQ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J3vQX///8BAAAAAAAAAAAAAAAAAAAAAAAAAAAAAAAAAAAAAAAAAABChfQCf39/AEJCQgPMzMwAwMD/AH9/fwAAAAAAAAAAAAAAAAD///8AAAAAACEAAAAYAAAAFAAAAMEFAACeBAAA8TIAAAkeAAAAAAAAJgAAAAgAAAD//////////w=="/>
              </a:ext>
            </a:extLst>
          </p:cNvPicPr>
          <p:nvPr/>
        </p:nvPicPr>
        <p:blipFill>
          <a:blip r:embed="rId3"/>
          <a:stretch>
            <a:fillRect/>
          </a:stretch>
        </p:blipFill>
        <p:spPr>
          <a:xfrm>
            <a:off x="935355" y="750570"/>
            <a:ext cx="7345680" cy="4131945"/>
          </a:xfrm>
          <a:prstGeom prst="rect">
            <a:avLst/>
          </a:prstGeom>
          <a:noFill/>
          <a:ln>
            <a:noFill/>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Diapozitiv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f///wEAAAAAAAAAAAAAAAAAAAAAAAAAAAAAAAAAAAAAAAAAAEKF9AJ/f38AQkJCA8zMzADAwP8Af39/AAAAAAAAAAAAAAAAAAAAAAAAAAAAIQAAABgAAAAUAAAAmwAAABoAAADnNgAAzwMAAAAAAAAmAAAACAAAAD0wAAAAAAAA"/>
              </a:ext>
            </a:extLst>
          </p:cNvSpPr>
          <p:nvPr>
            <p:ph type="title"/>
          </p:nvPr>
        </p:nvSpPr>
        <p:spPr>
          <a:xfrm>
            <a:off x="98425" y="16510"/>
            <a:ext cx="8826500" cy="602615"/>
          </a:xfrm>
        </p:spPr>
        <p:txBody>
          <a:bodyPr vert="horz" wrap="square" lIns="91440" tIns="91440" rIns="91440" bIns="91440" numCol="1" spcCol="215900" anchor="ctr">
            <a:prstTxWarp prst="textNoShape">
              <a:avLst/>
            </a:prstTxWarp>
          </a:bodyPr>
          <a:lstStyle/>
          <a:p>
            <a:pPr marL="0" indent="0" algn="l">
              <a:spcBef>
                <a:spcPts val="0"/>
              </a:spcBef>
              <a:spcAft>
                <a:spcPts val="0"/>
              </a:spcAft>
              <a:buNone/>
            </a:pPr>
            <a:r>
              <a:rPr lang="en-us" cap="none">
                <a:latin typeface="Times New Roman" pitchFamily="1" charset="-18"/>
                <a:ea typeface="Times New Roman" pitchFamily="1" charset="-18"/>
                <a:cs typeface="Times New Roman" pitchFamily="1" charset="-18"/>
              </a:rPr>
              <a:t>User Secretar - Page Departments</a:t>
            </a:r>
          </a:p>
        </p:txBody>
      </p:sp>
      <p:pic>
        <p:nvPicPr>
          <p:cNvPr id="3" name="Imagine1"/>
          <p:cNvPicPr>
            <a:picLocks noChangeAspect="1"/>
            <a:extLst>
              <a:ext uri="smNativeData">
                <pr:smNativeData xmlns:mc="http://schemas.openxmlformats.org/markup-compatibility/2006" xmlns:p14="http://schemas.microsoft.com/office/powerpoint/2010/main" xmlns:p15="http://schemas.microsoft.com/office/powerpoint/2012/main" xmlns:pr="smNativeData" xmlns="smNativeData" val="SMDATA_17_0v1YZBMAAAAlAAAAEQAAAC8BAAAAkAAAAEgAAACQAAAAS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AcAAAA4AAAAAAAAAAAAAAAAAAAA////AAAAAAAAAAAAAAAAAAAAAAAAAAAAAAAAAAAAAABkAAAAZAAAAAAAAAAjAAAABAAAAGQAAAAXAAAAFAAAAAAAAAAAAAAA/38AAP9/AAAAAAAACQAAAAQAAACjAwQ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J3vQX///8BAAAAAAAAAAAAAAAAAAAAAAAAAAAAAAAAAAAAAAAAAABChfQCf39/AEJCQgPMzMwAwMD/AH9/fwAAAAAAAAAAAAAAAAD///8AAAAAACEAAAAYAAAAFAAAAAsJAADfBAAAfTAAAA8bAAAAAAAAJgAAAAgAAAD//////////w=="/>
              </a:ext>
            </a:extLst>
          </p:cNvPicPr>
          <p:nvPr/>
        </p:nvPicPr>
        <p:blipFill>
          <a:blip r:embed="rId3"/>
          <a:stretch>
            <a:fillRect/>
          </a:stretch>
        </p:blipFill>
        <p:spPr>
          <a:xfrm>
            <a:off x="1470025" y="791845"/>
            <a:ext cx="6412230" cy="3606800"/>
          </a:xfrm>
          <a:prstGeom prst="rect">
            <a:avLst/>
          </a:prstGeom>
          <a:noFill/>
          <a:ln>
            <a:noFill/>
          </a:ln>
          <a:effectLst/>
        </p:spPr>
      </p:pic>
      <p:sp>
        <p:nvSpPr>
          <p:cNvPr id="4" name="Casetă text1"/>
          <p:cNvSpPr txBox="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EgAAAA8BAAAAkAAAAEgAAACQAAAAS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NwI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f///wEAAAAAAAAAAAAAAAAAAAAAAAAAAAAAAAAAAAAAAAAAAEKF9AJ/f38AQkJCA8zMzADAwP8Af39/AAAAAAAAAAAAAAAAAAAAAAAAAAAAIQAAABgAAAAUAAAAAAAAAAYcAABBOAAAiB0AAAAAAAAmAAAACAAAAP//////////"/>
              </a:ext>
            </a:extLst>
          </p:cNvSpPr>
          <p:nvPr/>
        </p:nvSpPr>
        <p:spPr>
          <a:xfrm>
            <a:off x="0" y="4555490"/>
            <a:ext cx="9144635" cy="245110"/>
          </a:xfrm>
          <a:prstGeom prst="rect">
            <a:avLst/>
          </a:prstGeom>
          <a:noFill/>
          <a:ln>
            <a:noFill/>
          </a:ln>
          <a:effectLst/>
        </p:spPr>
        <p:txBody>
          <a:bodyPr vert="horz" wrap="square" numCol="1" spcCol="215900" anchor="t"/>
          <a:lstStyle/>
          <a:p>
            <a:pPr algn="ctr"/>
            <a:r>
              <a:t>Poate crea/edita/sterge departamentele din care fac parte profesorii.</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Diapozitiv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f///wEAAAAAAAAAAAAAAAAAAAAAAAAAAAAAAAAAAAAAAAAAAEKF9AJ/f38AQkJCA8zMzADAwP8Af39/AAAAAAAAAAAAAAAAAAAAAAAAAAAAIQAAABgAAAAUAAAAmwAAABoAAADnNgAAzwMAAAAAAAAmAAAACAAAAD0wAAAAAAAA"/>
              </a:ext>
            </a:extLst>
          </p:cNvSpPr>
          <p:nvPr>
            <p:ph type="title"/>
          </p:nvPr>
        </p:nvSpPr>
        <p:spPr>
          <a:xfrm>
            <a:off x="98425" y="16510"/>
            <a:ext cx="8826500" cy="602615"/>
          </a:xfrm>
        </p:spPr>
        <p:txBody>
          <a:bodyPr vert="horz" wrap="square" lIns="91440" tIns="91440" rIns="91440" bIns="91440" numCol="1" spcCol="215900" anchor="ctr">
            <a:prstTxWarp prst="textNoShape">
              <a:avLst/>
            </a:prstTxWarp>
          </a:bodyPr>
          <a:lstStyle/>
          <a:p>
            <a:pPr marL="0" indent="0" algn="l">
              <a:spcBef>
                <a:spcPts val="0"/>
              </a:spcBef>
              <a:spcAft>
                <a:spcPts val="0"/>
              </a:spcAft>
              <a:buNone/>
              <a:defRPr lang="en-us" cap="none">
                <a:latin typeface="Times New Roman" pitchFamily="1" charset="-18"/>
                <a:ea typeface="Times New Roman" pitchFamily="1" charset="-18"/>
                <a:cs typeface="Times New Roman" pitchFamily="1" charset="-18"/>
              </a:defRPr>
            </a:pPr>
            <a:r>
              <a:rPr dirty="0" err="1"/>
              <a:t>Scurta</a:t>
            </a:r>
            <a:r>
              <a:rPr dirty="0"/>
              <a:t> </a:t>
            </a:r>
            <a:r>
              <a:rPr dirty="0" err="1"/>
              <a:t>prezentarea</a:t>
            </a:r>
            <a:r>
              <a:rPr dirty="0"/>
              <a:t> a </a:t>
            </a:r>
            <a:r>
              <a:rPr dirty="0" err="1"/>
              <a:t>tehnologiilor</a:t>
            </a:r>
            <a:r>
              <a:rPr dirty="0"/>
              <a:t> </a:t>
            </a:r>
            <a:r>
              <a:rPr dirty="0" err="1"/>
              <a:t>folosite</a:t>
            </a:r>
            <a:endParaRPr dirty="0"/>
          </a:p>
        </p:txBody>
      </p:sp>
      <p:sp>
        <p:nvSpPr>
          <p:cNvPr id="4" name="TextBox 3">
            <a:extLst>
              <a:ext uri="{FF2B5EF4-FFF2-40B4-BE49-F238E27FC236}">
                <a16:creationId xmlns:a16="http://schemas.microsoft.com/office/drawing/2014/main" id="{AE80DEA9-8635-0EAD-5816-F1AA17579D52}"/>
              </a:ext>
            </a:extLst>
          </p:cNvPr>
          <p:cNvSpPr txBox="1"/>
          <p:nvPr/>
        </p:nvSpPr>
        <p:spPr>
          <a:xfrm>
            <a:off x="98424" y="1494971"/>
            <a:ext cx="8958489" cy="3108543"/>
          </a:xfrm>
          <a:prstGeom prst="rect">
            <a:avLst/>
          </a:prstGeom>
          <a:noFill/>
        </p:spPr>
        <p:txBody>
          <a:bodyPr wrap="square" rtlCol="0">
            <a:spAutoFit/>
          </a:bodyPr>
          <a:lstStyle/>
          <a:p>
            <a:r>
              <a:rPr lang="en-GB" dirty="0"/>
              <a:t>        </a:t>
            </a:r>
            <a:r>
              <a:rPr lang="en-GB" dirty="0" err="1"/>
              <a:t>Implementarea</a:t>
            </a:r>
            <a:r>
              <a:rPr lang="en-GB" dirty="0"/>
              <a:t> software </a:t>
            </a:r>
            <a:r>
              <a:rPr lang="en-GB" dirty="0" err="1"/>
              <a:t>este</a:t>
            </a:r>
            <a:r>
              <a:rPr lang="en-GB" dirty="0"/>
              <a:t> o </a:t>
            </a:r>
            <a:r>
              <a:rPr lang="en-GB" dirty="0" err="1"/>
              <a:t>aplicatie</a:t>
            </a:r>
            <a:r>
              <a:rPr lang="en-GB" dirty="0"/>
              <a:t> DOT NET 7 MVC Web Application, </a:t>
            </a:r>
            <a:r>
              <a:rPr lang="en-GB" dirty="0" err="1"/>
              <a:t>fiind</a:t>
            </a:r>
            <a:r>
              <a:rPr lang="en-GB" dirty="0"/>
              <a:t> </a:t>
            </a:r>
            <a:r>
              <a:rPr lang="en-GB" dirty="0" err="1"/>
              <a:t>scrisa</a:t>
            </a:r>
            <a:r>
              <a:rPr lang="en-GB" dirty="0"/>
              <a:t> in C#, </a:t>
            </a:r>
            <a:r>
              <a:rPr lang="en-GB" dirty="0" err="1"/>
              <a:t>iar</a:t>
            </a:r>
            <a:r>
              <a:rPr lang="en-GB" dirty="0"/>
              <a:t> ca IDE a </a:t>
            </a:r>
            <a:r>
              <a:rPr lang="en-GB" dirty="0" err="1"/>
              <a:t>fost</a:t>
            </a:r>
            <a:r>
              <a:rPr lang="en-GB" dirty="0"/>
              <a:t> </a:t>
            </a:r>
            <a:r>
              <a:rPr lang="en-GB" dirty="0" err="1"/>
              <a:t>utilizat</a:t>
            </a:r>
            <a:r>
              <a:rPr lang="en-GB" dirty="0"/>
              <a:t> Microsoft Visual Studio 2022.</a:t>
            </a:r>
          </a:p>
          <a:p>
            <a:r>
              <a:rPr lang="en-GB" dirty="0"/>
              <a:t>        Initial </a:t>
            </a:r>
            <a:r>
              <a:rPr lang="en-GB" dirty="0" err="1"/>
              <a:t>aplicatia</a:t>
            </a:r>
            <a:r>
              <a:rPr lang="en-GB" dirty="0"/>
              <a:t> a </a:t>
            </a:r>
            <a:r>
              <a:rPr lang="en-GB" dirty="0" err="1"/>
              <a:t>fost</a:t>
            </a:r>
            <a:r>
              <a:rPr lang="en-GB" dirty="0"/>
              <a:t> </a:t>
            </a:r>
            <a:r>
              <a:rPr lang="en-GB" dirty="0" err="1"/>
              <a:t>conceputa</a:t>
            </a:r>
            <a:r>
              <a:rPr lang="en-GB" dirty="0"/>
              <a:t> conform </a:t>
            </a:r>
            <a:r>
              <a:rPr lang="en-GB" dirty="0" err="1"/>
              <a:t>sablonului</a:t>
            </a:r>
            <a:r>
              <a:rPr lang="en-GB" dirty="0"/>
              <a:t> Model-View-Controller, </a:t>
            </a:r>
            <a:r>
              <a:rPr lang="en-GB" dirty="0" err="1"/>
              <a:t>solutia</a:t>
            </a:r>
            <a:r>
              <a:rPr lang="en-GB" dirty="0"/>
              <a:t> </a:t>
            </a:r>
            <a:r>
              <a:rPr lang="en-GB" dirty="0" err="1"/>
              <a:t>avand</a:t>
            </a:r>
            <a:r>
              <a:rPr lang="en-GB" dirty="0"/>
              <a:t> un </a:t>
            </a:r>
            <a:r>
              <a:rPr lang="en-GB" dirty="0" err="1"/>
              <a:t>singur</a:t>
            </a:r>
            <a:r>
              <a:rPr lang="en-GB" dirty="0"/>
              <a:t> </a:t>
            </a:r>
            <a:r>
              <a:rPr lang="en-GB" dirty="0" err="1"/>
              <a:t>proiect</a:t>
            </a:r>
            <a:r>
              <a:rPr lang="en-GB" dirty="0"/>
              <a:t> – </a:t>
            </a:r>
            <a:r>
              <a:rPr lang="en-GB" dirty="0" err="1"/>
              <a:t>Evidenta</a:t>
            </a:r>
            <a:r>
              <a:rPr lang="en-GB" dirty="0"/>
              <a:t> </a:t>
            </a:r>
            <a:r>
              <a:rPr lang="en-GB" dirty="0" err="1"/>
              <a:t>Studentilor</a:t>
            </a:r>
            <a:r>
              <a:rPr lang="en-GB" dirty="0"/>
              <a:t>. Ulterior, </a:t>
            </a:r>
            <a:r>
              <a:rPr lang="en-GB" dirty="0" err="1"/>
              <a:t>logica</a:t>
            </a:r>
            <a:r>
              <a:rPr lang="en-GB" dirty="0"/>
              <a:t> din </a:t>
            </a:r>
            <a:r>
              <a:rPr lang="en-GB" dirty="0" err="1"/>
              <a:t>controlere</a:t>
            </a:r>
            <a:r>
              <a:rPr lang="en-GB" dirty="0"/>
              <a:t> a </a:t>
            </a:r>
            <a:r>
              <a:rPr lang="en-GB" dirty="0" err="1"/>
              <a:t>fost</a:t>
            </a:r>
            <a:r>
              <a:rPr lang="en-GB" dirty="0"/>
              <a:t> </a:t>
            </a:r>
            <a:r>
              <a:rPr lang="en-GB" dirty="0" err="1"/>
              <a:t>mutata</a:t>
            </a:r>
            <a:r>
              <a:rPr lang="en-GB" dirty="0"/>
              <a:t> in </a:t>
            </a:r>
            <a:r>
              <a:rPr lang="en-GB" dirty="0" err="1"/>
              <a:t>servicii</a:t>
            </a:r>
            <a:r>
              <a:rPr lang="en-GB" dirty="0"/>
              <a:t>, </a:t>
            </a:r>
            <a:r>
              <a:rPr lang="en-GB" dirty="0" err="1"/>
              <a:t>fiind</a:t>
            </a:r>
            <a:r>
              <a:rPr lang="en-GB" dirty="0"/>
              <a:t> </a:t>
            </a:r>
            <a:r>
              <a:rPr lang="en-GB" dirty="0" err="1"/>
              <a:t>realizat</a:t>
            </a:r>
            <a:r>
              <a:rPr lang="en-GB" dirty="0"/>
              <a:t> in </a:t>
            </a:r>
            <a:r>
              <a:rPr lang="en-GB" dirty="0" err="1"/>
              <a:t>acest</a:t>
            </a:r>
            <a:r>
              <a:rPr lang="en-GB" dirty="0"/>
              <a:t> </a:t>
            </a:r>
            <a:r>
              <a:rPr lang="en-GB" dirty="0" err="1"/>
              <a:t>sens</a:t>
            </a:r>
            <a:r>
              <a:rPr lang="en-GB" dirty="0"/>
              <a:t> </a:t>
            </a:r>
            <a:r>
              <a:rPr lang="en-GB" dirty="0" err="1"/>
              <a:t>proiectul</a:t>
            </a:r>
            <a:r>
              <a:rPr lang="en-GB" dirty="0"/>
              <a:t> de tip Library, </a:t>
            </a:r>
            <a:r>
              <a:rPr lang="en-GB" dirty="0" err="1"/>
              <a:t>EvidentaStudentilor.LogicServices</a:t>
            </a:r>
            <a:r>
              <a:rPr lang="en-GB" dirty="0"/>
              <a:t>.</a:t>
            </a:r>
          </a:p>
          <a:p>
            <a:r>
              <a:rPr lang="en-GB" dirty="0"/>
              <a:t>       </a:t>
            </a:r>
            <a:r>
              <a:rPr lang="en-GB" dirty="0" err="1"/>
              <a:t>Pentru</a:t>
            </a:r>
            <a:r>
              <a:rPr lang="en-GB" dirty="0"/>
              <a:t> </a:t>
            </a:r>
            <a:r>
              <a:rPr lang="en-GB" dirty="0" err="1"/>
              <a:t>separarea</a:t>
            </a:r>
            <a:r>
              <a:rPr lang="en-GB" dirty="0"/>
              <a:t> </a:t>
            </a:r>
            <a:r>
              <a:rPr lang="en-GB" dirty="0" err="1"/>
              <a:t>datelor</a:t>
            </a:r>
            <a:r>
              <a:rPr lang="en-GB" dirty="0"/>
              <a:t> de </a:t>
            </a:r>
            <a:r>
              <a:rPr lang="en-GB" dirty="0" err="1"/>
              <a:t>logica</a:t>
            </a:r>
            <a:r>
              <a:rPr lang="en-GB" dirty="0"/>
              <a:t> </a:t>
            </a:r>
            <a:r>
              <a:rPr lang="en-GB" dirty="0" err="1"/>
              <a:t>si</a:t>
            </a:r>
            <a:r>
              <a:rPr lang="en-GB" dirty="0"/>
              <a:t> </a:t>
            </a:r>
            <a:r>
              <a:rPr lang="en-GB" dirty="0" err="1"/>
              <a:t>prezentare</a:t>
            </a:r>
            <a:r>
              <a:rPr lang="en-GB" dirty="0"/>
              <a:t>, </a:t>
            </a:r>
            <a:r>
              <a:rPr lang="en-GB" dirty="0" err="1"/>
              <a:t>modelul</a:t>
            </a:r>
            <a:r>
              <a:rPr lang="en-GB" dirty="0"/>
              <a:t> de date au </a:t>
            </a:r>
            <a:r>
              <a:rPr lang="en-GB" dirty="0" err="1"/>
              <a:t>fost</a:t>
            </a:r>
            <a:r>
              <a:rPr lang="en-GB" dirty="0"/>
              <a:t> mutate </a:t>
            </a:r>
            <a:r>
              <a:rPr lang="en-GB" dirty="0" err="1"/>
              <a:t>intr</a:t>
            </a:r>
            <a:r>
              <a:rPr lang="en-GB" dirty="0"/>
              <a:t>-un alt </a:t>
            </a:r>
            <a:r>
              <a:rPr lang="en-GB" dirty="0" err="1"/>
              <a:t>proiect</a:t>
            </a:r>
            <a:r>
              <a:rPr lang="en-GB" dirty="0"/>
              <a:t> de </a:t>
            </a:r>
            <a:r>
              <a:rPr lang="en-GB" dirty="0" err="1"/>
              <a:t>asemena</a:t>
            </a:r>
            <a:r>
              <a:rPr lang="en-GB" dirty="0"/>
              <a:t> de tip Library, </a:t>
            </a:r>
            <a:r>
              <a:rPr lang="en-GB" dirty="0" err="1"/>
              <a:t>EvidentaStudentilor.DataModel</a:t>
            </a:r>
            <a:r>
              <a:rPr lang="en-GB" dirty="0"/>
              <a:t>.</a:t>
            </a:r>
          </a:p>
          <a:p>
            <a:r>
              <a:rPr lang="en-GB" dirty="0"/>
              <a:t>       In </a:t>
            </a:r>
            <a:r>
              <a:rPr lang="en-GB" dirty="0" err="1"/>
              <a:t>continuare</a:t>
            </a:r>
            <a:r>
              <a:rPr lang="en-GB" dirty="0"/>
              <a:t> </a:t>
            </a:r>
            <a:r>
              <a:rPr lang="en-GB" dirty="0" err="1"/>
              <a:t>aplicatia</a:t>
            </a:r>
            <a:r>
              <a:rPr lang="en-GB" dirty="0"/>
              <a:t> a </a:t>
            </a:r>
            <a:r>
              <a:rPr lang="en-GB" dirty="0" err="1"/>
              <a:t>fost</a:t>
            </a:r>
            <a:r>
              <a:rPr lang="en-GB" dirty="0"/>
              <a:t> </a:t>
            </a:r>
            <a:r>
              <a:rPr lang="en-GB" dirty="0" err="1"/>
              <a:t>factorizata</a:t>
            </a:r>
            <a:r>
              <a:rPr lang="en-GB" dirty="0"/>
              <a:t>, </a:t>
            </a:r>
            <a:r>
              <a:rPr lang="en-GB" dirty="0" err="1"/>
              <a:t>fiind</a:t>
            </a:r>
            <a:r>
              <a:rPr lang="en-GB" dirty="0"/>
              <a:t> </a:t>
            </a:r>
            <a:r>
              <a:rPr lang="en-GB" dirty="0" err="1"/>
              <a:t>implementat</a:t>
            </a:r>
            <a:r>
              <a:rPr lang="en-GB" dirty="0"/>
              <a:t> </a:t>
            </a:r>
            <a:r>
              <a:rPr lang="en-GB" dirty="0" err="1"/>
              <a:t>sablonul</a:t>
            </a:r>
            <a:r>
              <a:rPr lang="en-GB" dirty="0"/>
              <a:t> de </a:t>
            </a:r>
            <a:r>
              <a:rPr lang="en-GB" dirty="0" err="1"/>
              <a:t>programare</a:t>
            </a:r>
            <a:r>
              <a:rPr lang="en-GB" dirty="0"/>
              <a:t> Repository, </a:t>
            </a:r>
            <a:r>
              <a:rPr lang="en-GB" dirty="0" err="1"/>
              <a:t>sens</a:t>
            </a:r>
            <a:r>
              <a:rPr lang="en-GB" dirty="0"/>
              <a:t> in care au </a:t>
            </a:r>
            <a:r>
              <a:rPr lang="en-GB" dirty="0" err="1"/>
              <a:t>fost</a:t>
            </a:r>
            <a:r>
              <a:rPr lang="en-GB" dirty="0"/>
              <a:t> </a:t>
            </a:r>
            <a:r>
              <a:rPr lang="en-GB" dirty="0" err="1"/>
              <a:t>realizate</a:t>
            </a:r>
            <a:r>
              <a:rPr lang="en-GB" dirty="0"/>
              <a:t> </a:t>
            </a:r>
            <a:r>
              <a:rPr lang="en-GB" dirty="0" err="1"/>
              <a:t>si</a:t>
            </a:r>
            <a:r>
              <a:rPr lang="en-GB" dirty="0"/>
              <a:t> </a:t>
            </a:r>
            <a:r>
              <a:rPr lang="en-GB" dirty="0" err="1"/>
              <a:t>proiectele</a:t>
            </a:r>
            <a:r>
              <a:rPr lang="en-GB" dirty="0"/>
              <a:t> </a:t>
            </a:r>
            <a:r>
              <a:rPr lang="en-GB" dirty="0" err="1"/>
              <a:t>EvidentaStudentilor.Repository</a:t>
            </a:r>
            <a:r>
              <a:rPr lang="en-GB" dirty="0"/>
              <a:t> </a:t>
            </a:r>
            <a:r>
              <a:rPr lang="en-GB" dirty="0" err="1"/>
              <a:t>si</a:t>
            </a:r>
            <a:r>
              <a:rPr lang="en-GB" dirty="0"/>
              <a:t> </a:t>
            </a:r>
            <a:r>
              <a:rPr lang="en-GB" dirty="0" err="1"/>
              <a:t>EvidentaStudentilor.RepositoryInterfaces</a:t>
            </a:r>
            <a:r>
              <a:rPr lang="en-GB" dirty="0"/>
              <a:t>.</a:t>
            </a:r>
          </a:p>
          <a:p>
            <a:r>
              <a:rPr lang="en-GB" dirty="0"/>
              <a:t>        </a:t>
            </a:r>
            <a:r>
              <a:rPr lang="en-GB" dirty="0" err="1"/>
              <a:t>Pentru</a:t>
            </a:r>
            <a:r>
              <a:rPr lang="en-GB" dirty="0"/>
              <a:t> </a:t>
            </a:r>
            <a:r>
              <a:rPr lang="en-GB" dirty="0" err="1"/>
              <a:t>implementarea</a:t>
            </a:r>
            <a:r>
              <a:rPr lang="en-GB" dirty="0"/>
              <a:t> </a:t>
            </a:r>
            <a:r>
              <a:rPr lang="en-GB" dirty="0" err="1"/>
              <a:t>celor</a:t>
            </a:r>
            <a:r>
              <a:rPr lang="en-GB" dirty="0"/>
              <a:t> de </a:t>
            </a:r>
            <a:r>
              <a:rPr lang="en-GB" dirty="0" err="1"/>
              <a:t>mai</a:t>
            </a:r>
            <a:r>
              <a:rPr lang="en-GB" dirty="0"/>
              <a:t> sus, a </a:t>
            </a:r>
            <a:r>
              <a:rPr lang="en-GB" dirty="0" err="1"/>
              <a:t>fost</a:t>
            </a:r>
            <a:r>
              <a:rPr lang="en-GB" dirty="0"/>
              <a:t> </a:t>
            </a:r>
            <a:r>
              <a:rPr lang="en-GB" dirty="0" err="1"/>
              <a:t>folosit</a:t>
            </a:r>
            <a:r>
              <a:rPr lang="en-GB" dirty="0"/>
              <a:t> </a:t>
            </a:r>
            <a:r>
              <a:rPr lang="en-GB" dirty="0" err="1"/>
              <a:t>sablonul</a:t>
            </a:r>
            <a:r>
              <a:rPr lang="en-GB" dirty="0"/>
              <a:t> de </a:t>
            </a:r>
            <a:r>
              <a:rPr lang="en-GB" dirty="0" err="1"/>
              <a:t>proiectare</a:t>
            </a:r>
            <a:r>
              <a:rPr lang="en-GB" dirty="0"/>
              <a:t> Dependency Injection </a:t>
            </a:r>
            <a:r>
              <a:rPr lang="en-GB" dirty="0" err="1"/>
              <a:t>si</a:t>
            </a:r>
            <a:r>
              <a:rPr lang="en-GB" dirty="0"/>
              <a:t> Unit of Work. De </a:t>
            </a:r>
            <a:r>
              <a:rPr lang="en-GB" dirty="0" err="1"/>
              <a:t>asemenea</a:t>
            </a:r>
            <a:r>
              <a:rPr lang="en-GB" dirty="0"/>
              <a:t>, </a:t>
            </a:r>
            <a:r>
              <a:rPr lang="en-GB" dirty="0" err="1"/>
              <a:t>pentru</a:t>
            </a:r>
            <a:r>
              <a:rPr lang="en-GB" dirty="0"/>
              <a:t> </a:t>
            </a:r>
            <a:r>
              <a:rPr lang="en-GB" dirty="0" err="1"/>
              <a:t>eficientizarea</a:t>
            </a:r>
            <a:r>
              <a:rPr lang="en-GB" dirty="0"/>
              <a:t> </a:t>
            </a:r>
            <a:r>
              <a:rPr lang="en-GB" dirty="0" err="1"/>
              <a:t>modului</a:t>
            </a:r>
            <a:r>
              <a:rPr lang="en-GB" dirty="0"/>
              <a:t> de </a:t>
            </a:r>
            <a:r>
              <a:rPr lang="en-GB" dirty="0" err="1"/>
              <a:t>utilizare</a:t>
            </a:r>
            <a:r>
              <a:rPr lang="en-GB" dirty="0"/>
              <a:t> a </a:t>
            </a:r>
            <a:r>
              <a:rPr lang="en-GB" dirty="0" err="1"/>
              <a:t>containerului</a:t>
            </a:r>
            <a:r>
              <a:rPr lang="en-GB" dirty="0"/>
              <a:t> implicit al IDE, a </a:t>
            </a:r>
            <a:r>
              <a:rPr lang="en-GB" dirty="0" err="1"/>
              <a:t>mai</a:t>
            </a:r>
            <a:r>
              <a:rPr lang="en-GB" dirty="0"/>
              <a:t> </a:t>
            </a:r>
            <a:r>
              <a:rPr lang="en-GB" dirty="0" err="1"/>
              <a:t>fost</a:t>
            </a:r>
            <a:r>
              <a:rPr lang="en-GB" dirty="0"/>
              <a:t> </a:t>
            </a:r>
            <a:r>
              <a:rPr lang="en-GB" dirty="0" err="1"/>
              <a:t>utilizat</a:t>
            </a:r>
            <a:r>
              <a:rPr lang="en-GB" dirty="0"/>
              <a:t> un </a:t>
            </a:r>
            <a:r>
              <a:rPr lang="en-GB" dirty="0" err="1"/>
              <a:t>sablon</a:t>
            </a:r>
            <a:r>
              <a:rPr lang="en-GB" dirty="0"/>
              <a:t> de </a:t>
            </a:r>
            <a:r>
              <a:rPr lang="en-GB" dirty="0" err="1"/>
              <a:t>proiectare</a:t>
            </a:r>
            <a:r>
              <a:rPr lang="en-GB" dirty="0"/>
              <a:t>, Inversion of Control (IoC).</a:t>
            </a:r>
          </a:p>
          <a:p>
            <a:r>
              <a:rPr lang="en-GB" dirty="0"/>
              <a:t>        </a:t>
            </a:r>
            <a:r>
              <a:rPr lang="en-GB" dirty="0" err="1"/>
              <a:t>Pentru</a:t>
            </a:r>
            <a:r>
              <a:rPr lang="en-GB" dirty="0"/>
              <a:t> </a:t>
            </a:r>
            <a:r>
              <a:rPr lang="en-GB" dirty="0" err="1"/>
              <a:t>salvarea</a:t>
            </a:r>
            <a:r>
              <a:rPr lang="en-GB" dirty="0"/>
              <a:t> </a:t>
            </a:r>
            <a:r>
              <a:rPr lang="en-GB" dirty="0" err="1"/>
              <a:t>si</a:t>
            </a:r>
            <a:r>
              <a:rPr lang="en-GB"/>
              <a:t> </a:t>
            </a:r>
            <a:endParaRPr lang="en-GB" dirty="0"/>
          </a:p>
          <a:p>
            <a:r>
              <a:rPr lang="en-GB" dirty="0"/>
              <a:t>        </a:t>
            </a:r>
            <a:r>
              <a:rPr lang="en-GB" dirty="0" err="1"/>
              <a:t>Avand</a:t>
            </a:r>
            <a:r>
              <a:rPr lang="en-GB" dirty="0"/>
              <a:t> in </a:t>
            </a:r>
            <a:r>
              <a:rPr lang="en-GB" dirty="0" err="1"/>
              <a:t>vedere</a:t>
            </a:r>
            <a:r>
              <a:rPr lang="en-GB" dirty="0"/>
              <a:t> ca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Diapozitiv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f///wEAAAAAAAAAAAAAAAAAAAAAAAAAAAAAAAAAAAAAAAAAAEKF9AJ/f38AQkJCA8zMzADAwP8Af39/AAAAAAAAAAAAAAAAAAAAAAAAAAAAIQAAABgAAAAUAAAAmwAAABoAAADnNgAAzwMAAAAAAAAmAAAACAAAAD0wAAAAAAAA"/>
              </a:ext>
            </a:extLst>
          </p:cNvSpPr>
          <p:nvPr>
            <p:ph type="title"/>
          </p:nvPr>
        </p:nvSpPr>
        <p:spPr>
          <a:xfrm>
            <a:off x="98425" y="16510"/>
            <a:ext cx="8826500" cy="602615"/>
          </a:xfrm>
        </p:spPr>
        <p:txBody>
          <a:bodyPr vert="horz" wrap="square" lIns="91440" tIns="91440" rIns="91440" bIns="91440" numCol="1" spcCol="215900" anchor="ctr">
            <a:prstTxWarp prst="textNoShape">
              <a:avLst/>
            </a:prstTxWarp>
          </a:bodyPr>
          <a:lstStyle/>
          <a:p>
            <a:pPr marL="0" indent="0" algn="l">
              <a:spcBef>
                <a:spcPts val="0"/>
              </a:spcBef>
              <a:spcAft>
                <a:spcPts val="0"/>
              </a:spcAft>
              <a:buNone/>
            </a:pPr>
            <a:r>
              <a:rPr lang="en-us" cap="none">
                <a:latin typeface="Times New Roman" pitchFamily="1" charset="-18"/>
                <a:ea typeface="Times New Roman" pitchFamily="1" charset="-18"/>
                <a:cs typeface="Times New Roman" pitchFamily="1" charset="-18"/>
              </a:rPr>
              <a:t>User Secretar - Profiles Page</a:t>
            </a:r>
          </a:p>
        </p:txBody>
      </p:sp>
      <p:sp>
        <p:nvSpPr>
          <p:cNvPr id="3" name="Casetă text1"/>
          <p:cNvSpPr txBox="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EgAAAA8BAAAAkAAAAEgAAACQAAAAS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NwI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f///wEAAAAAAAAAAAAAAAAAAAAAAAAAAAAAAAAAAAAAAAAAAEKF9AJ/f38AQkJCA8zMzADAwP8Af39/AAAAAAAAAAAAAAAAAAAAAAAAAAAAIQAAABgAAAAUAAAAAAAAAAYcAABBOAAAiB0AAAAAAAAmAAAACAAAAP//////////"/>
              </a:ext>
            </a:extLst>
          </p:cNvSpPr>
          <p:nvPr/>
        </p:nvSpPr>
        <p:spPr>
          <a:xfrm>
            <a:off x="0" y="4555490"/>
            <a:ext cx="9144635" cy="245110"/>
          </a:xfrm>
          <a:prstGeom prst="rect">
            <a:avLst/>
          </a:prstGeom>
          <a:noFill/>
          <a:ln>
            <a:noFill/>
          </a:ln>
          <a:effectLst/>
        </p:spPr>
        <p:txBody>
          <a:bodyPr vert="horz" wrap="square" numCol="1" spcCol="215900" anchor="t"/>
          <a:lstStyle/>
          <a:p>
            <a:pPr algn="ctr"/>
            <a:r>
              <a:t>Poate crea/edita/sterge profilele din care fac parte studentii.</a:t>
            </a:r>
          </a:p>
        </p:txBody>
      </p:sp>
      <p:pic>
        <p:nvPicPr>
          <p:cNvPr id="4" name="Imagine1"/>
          <p:cNvPicPr>
            <a:picLocks noChangeAspect="1"/>
            <a:extLst>
              <a:ext uri="smNativeData">
                <pr:smNativeData xmlns:mc="http://schemas.openxmlformats.org/markup-compatibility/2006" xmlns:p14="http://schemas.microsoft.com/office/powerpoint/2010/main" xmlns:p15="http://schemas.microsoft.com/office/powerpoint/2012/main" xmlns:pr="smNativeData" xmlns="smNativeData" val="SMDATA_17_0v1YZBMAAAAlAAAAEQAAAC8BAAAAkAAAAEgAAACQAAAAS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AcAAAA4AAAAAAAAAAAAAAAAAAAA////AAAAAAAAAAAAAAAAAAAAAAAAAAAAAAAAAAAAAABkAAAAZAAAAAAAAAAjAAAABAAAAGQAAAAXAAAAFAAAAAAAAAAAAAAA/38AAP9/AAAAAAAACQAAAAQAAACjAwQ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J3vQX///8BAAAAAAAAAAAAAAAAAAAAAAAAAAAAAAAAAAAAAAAAAABChfQCf39/AEJCQgPMzMwAwMD/AH9/fwAAAAAAAAAAAAAAAAD///8AAAAAACEAAAAYAAAAFAAAABUIAABMBQAAbCwAALwZAAAAAAAAJgAAAAgAAAD//////////w=="/>
              </a:ext>
            </a:extLst>
          </p:cNvPicPr>
          <p:nvPr/>
        </p:nvPicPr>
        <p:blipFill>
          <a:blip r:embed="rId3"/>
          <a:stretch>
            <a:fillRect/>
          </a:stretch>
        </p:blipFill>
        <p:spPr>
          <a:xfrm>
            <a:off x="1313815" y="861060"/>
            <a:ext cx="5907405" cy="3322320"/>
          </a:xfrm>
          <a:prstGeom prst="rect">
            <a:avLst/>
          </a:prstGeom>
          <a:noFill/>
          <a:ln>
            <a:noFill/>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Diapozitiv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f///wEAAAAAAAAAAAAAAAAAAAAAAAAAAAAAAAAAAAAAAAAAAEKF9AJ/f38AQkJCA8zMzADAwP8Af39/AAAAAAAAAAAAAAAAAAAAAAAAAAAAIQAAABgAAAAUAAAAmwAAABoAAADnNgAAzwMAAAAAAAAmAAAACAAAAD0wAAAAAAAA"/>
              </a:ext>
            </a:extLst>
          </p:cNvSpPr>
          <p:nvPr>
            <p:ph type="title"/>
          </p:nvPr>
        </p:nvSpPr>
        <p:spPr>
          <a:xfrm>
            <a:off x="98425" y="16510"/>
            <a:ext cx="8826500" cy="602615"/>
          </a:xfrm>
        </p:spPr>
        <p:txBody>
          <a:bodyPr vert="horz" wrap="square" lIns="91440" tIns="91440" rIns="91440" bIns="91440" numCol="1" spcCol="215900" anchor="ctr">
            <a:prstTxWarp prst="textNoShape">
              <a:avLst/>
            </a:prstTxWarp>
          </a:bodyPr>
          <a:lstStyle/>
          <a:p>
            <a:pPr marL="0" indent="0" algn="l">
              <a:spcBef>
                <a:spcPts val="0"/>
              </a:spcBef>
              <a:spcAft>
                <a:spcPts val="0"/>
              </a:spcAft>
              <a:buNone/>
            </a:pPr>
            <a:r>
              <a:rPr lang="en-us" cap="none">
                <a:latin typeface="Times New Roman" pitchFamily="1" charset="-18"/>
                <a:ea typeface="Times New Roman" pitchFamily="1" charset="-18"/>
                <a:cs typeface="Times New Roman" pitchFamily="1" charset="-18"/>
              </a:rPr>
              <a:t>User Secretar - Users Page</a:t>
            </a:r>
          </a:p>
        </p:txBody>
      </p:sp>
      <p:sp>
        <p:nvSpPr>
          <p:cNvPr id="3" name="Casetă text1"/>
          <p:cNvSpPr txBox="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EgAAAA8BAAAAkAAAAEgAAACQAAAAS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NwI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f///wEAAAAAAAAAAAAAAAAAAAAAAAAAAAAAAAAAAAAAAAAAAEKF9AJ/f38AQkJCA8zMzADAwP8Af39/AAAAAAAAAAAAAAAAAAAAAAAAAAAAIQAAABgAAAAUAAAAAAAAAAAdAABBOAAAgh4AAAAAAAAmAAAACAAAAP//////////"/>
              </a:ext>
            </a:extLst>
          </p:cNvSpPr>
          <p:nvPr/>
        </p:nvSpPr>
        <p:spPr>
          <a:xfrm>
            <a:off x="0" y="4714240"/>
            <a:ext cx="9144635" cy="245110"/>
          </a:xfrm>
          <a:prstGeom prst="rect">
            <a:avLst/>
          </a:prstGeom>
          <a:noFill/>
          <a:ln>
            <a:noFill/>
          </a:ln>
          <a:effectLst/>
        </p:spPr>
        <p:txBody>
          <a:bodyPr vert="horz" wrap="square" numCol="1" spcCol="215900" anchor="t"/>
          <a:lstStyle/>
          <a:p>
            <a:pPr algn="ctr"/>
            <a:r>
              <a:t>Poate crea/edita/sterge utilizatori cu roluri de Student sau Profesor.</a:t>
            </a:r>
          </a:p>
        </p:txBody>
      </p:sp>
      <p:pic>
        <p:nvPicPr>
          <p:cNvPr id="4" name="Imagine1"/>
          <p:cNvPicPr>
            <a:picLocks noChangeAspect="1"/>
            <a:extLst>
              <a:ext uri="smNativeData">
                <pr:smNativeData xmlns:mc="http://schemas.openxmlformats.org/markup-compatibility/2006" xmlns:p14="http://schemas.microsoft.com/office/powerpoint/2010/main" xmlns:p15="http://schemas.microsoft.com/office/powerpoint/2012/main" xmlns:pr="smNativeData" xmlns="smNativeData" val="SMDATA_17_0v1YZBMAAAAlAAAAEQAAAC8BAAAAkAAAAEgAAACQAAAAS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AcAAAA4AAAAAAAAAAAAAAAAAAAA////AAAAAAAAAAAAAAAAAAAAAAAAAAAAAAAAAAAAAABkAAAAZAAAAAAAAAAjAAAABAAAAGQAAAAXAAAAFAAAAAAAAAAAAAAA/38AAP9/AAAAAAAACQAAAAQAAACjAwQ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J3vQX///8BAAAAAAAAAAAAAAAAAAAAAAAAAAAAAAAAAAAAAAAAAABChfQCf39/AEJCQgPMzMwAwMD/AH9/fwAAAAAAAAAAAAAAAAD///8AAAAAACEAAAAYAAAAFAAAAEoHAAB7BAAALjEAAAwcAAAAAAAAJgAAAAgAAAD//////////w=="/>
              </a:ext>
            </a:extLst>
          </p:cNvPicPr>
          <p:nvPr/>
        </p:nvPicPr>
        <p:blipFill>
          <a:blip r:embed="rId3"/>
          <a:stretch>
            <a:fillRect/>
          </a:stretch>
        </p:blipFill>
        <p:spPr>
          <a:xfrm>
            <a:off x="1184910" y="728345"/>
            <a:ext cx="6809740" cy="3830955"/>
          </a:xfrm>
          <a:prstGeom prst="rect">
            <a:avLst/>
          </a:prstGeom>
          <a:noFill/>
          <a:ln>
            <a:noFill/>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Diapozitiv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f///wEAAAAAAAAAAAAAAAAAAAAAAAAAAAAAAAAAAAAAAAAAAEKF9AJ/f38AQkJCA8zMzADAwP8Af39/AAAAAAAAAAAAAAAAAAAAAAAAAAAAIQAAABgAAAAUAAAAmwAAABoAAADnNgAAzwMAAAAAAAAmAAAACAAAAD0wAAAAAAAA"/>
              </a:ext>
            </a:extLst>
          </p:cNvSpPr>
          <p:nvPr>
            <p:ph type="title"/>
          </p:nvPr>
        </p:nvSpPr>
        <p:spPr>
          <a:xfrm>
            <a:off x="98425" y="16510"/>
            <a:ext cx="8826500" cy="602615"/>
          </a:xfrm>
        </p:spPr>
        <p:txBody>
          <a:bodyPr vert="horz" wrap="square" lIns="91440" tIns="91440" rIns="91440" bIns="91440" numCol="1" spcCol="215900" anchor="ctr">
            <a:prstTxWarp prst="textNoShape">
              <a:avLst/>
            </a:prstTxWarp>
          </a:bodyPr>
          <a:lstStyle/>
          <a:p>
            <a:pPr marL="0" indent="0" algn="l">
              <a:spcBef>
                <a:spcPts val="0"/>
              </a:spcBef>
              <a:spcAft>
                <a:spcPts val="0"/>
              </a:spcAft>
              <a:buNone/>
            </a:pPr>
            <a:r>
              <a:rPr lang="en-us" cap="none">
                <a:latin typeface="Times New Roman" pitchFamily="1" charset="-18"/>
                <a:ea typeface="Times New Roman" pitchFamily="1" charset="-18"/>
                <a:cs typeface="Times New Roman" pitchFamily="1" charset="-18"/>
              </a:rPr>
              <a:t>User Secretar - Users Page</a:t>
            </a:r>
          </a:p>
        </p:txBody>
      </p:sp>
      <p:sp>
        <p:nvSpPr>
          <p:cNvPr id="3" name="Casetă text1"/>
          <p:cNvSpPr txBox="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EgAAAA8BAAAAkAAAAEgAAACQAAAAS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NwI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f///wEAAAAAAAAAAAAAAAAAAAAAAAAAAAAAAAAAAAAAAAAAAEKF9AJ/f38AQkJCA8zMzADAwP8Af39/AAAAAAAAAAAAAAAAAAAAAAAAAAAAIQAAABgAAAAUAAAAAAAAAAYcAABBOAAAiB0AAAAAAAAmAAAACAAAAP//////////"/>
              </a:ext>
            </a:extLst>
          </p:cNvSpPr>
          <p:nvPr/>
        </p:nvSpPr>
        <p:spPr>
          <a:xfrm>
            <a:off x="0" y="4555490"/>
            <a:ext cx="9144635" cy="245110"/>
          </a:xfrm>
          <a:prstGeom prst="rect">
            <a:avLst/>
          </a:prstGeom>
          <a:noFill/>
          <a:ln>
            <a:noFill/>
          </a:ln>
          <a:effectLst/>
        </p:spPr>
        <p:txBody>
          <a:bodyPr vert="horz" wrap="square" numCol="1" spcCol="215900" anchor="t"/>
          <a:lstStyle/>
          <a:p>
            <a:pPr algn="ctr"/>
            <a:r>
              <a:t>Numele de utilizator si parola se asigneaza in clar.</a:t>
            </a:r>
          </a:p>
          <a:p>
            <a:pPr algn="ctr"/>
            <a:r>
              <a:t>Numele de utilizator trebuie sa fie de tip email, altfel avem eroare (</a:t>
            </a:r>
            <a:r>
              <a:rPr i="1" cap="none"/>
              <a:t>in tabela user campul este de tip email field</a:t>
            </a:r>
            <a:r>
              <a:t>).</a:t>
            </a:r>
          </a:p>
        </p:txBody>
      </p:sp>
      <p:pic>
        <p:nvPicPr>
          <p:cNvPr id="4" name="Imagine1"/>
          <p:cNvPicPr>
            <a:picLocks noChangeAspect="1"/>
            <a:extLst>
              <a:ext uri="smNativeData">
                <pr:smNativeData xmlns:mc="http://schemas.openxmlformats.org/markup-compatibility/2006" xmlns:p14="http://schemas.microsoft.com/office/powerpoint/2010/main" xmlns:p15="http://schemas.microsoft.com/office/powerpoint/2012/main" xmlns:pr="smNativeData" xmlns="smNativeData" val="SMDATA_17_0v1YZBMAAAAlAAAAEQAAAC8BAAAAkAAAAEgAAACQAAAAS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AcAAAA4AAAAAAAAAAAAAAAAAAAA////AAAAAAAAAAAAAAAAAAAAAAAAAAAAAAAAAAAAAABkAAAAZAAAAAAAAAAjAAAABAAAAGQAAAAXAAAAFAAAAAAAAAAAAAAA/38AAP9/AAAAAAAACQAAAAQAAACjAwQ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J3vQX///8BAAAAAAAAAAAAAAAAAAAAAAAAAAAAAAAAAAAAAAAAAABChfQCf39/AEJCQgPMzMwAwMD/AH9/fwAAAAAAAAAAAAAAAAD///8AAAAAACEAAAAYAAAAFAAAAAoIAADSBAAAHjEAAO4bAAAAAAAAJgAAAAgAAAD//////////w=="/>
              </a:ext>
            </a:extLst>
          </p:cNvPicPr>
          <p:nvPr/>
        </p:nvPicPr>
        <p:blipFill>
          <a:blip r:embed="rId3"/>
          <a:stretch>
            <a:fillRect/>
          </a:stretch>
        </p:blipFill>
        <p:spPr>
          <a:xfrm>
            <a:off x="1306830" y="783590"/>
            <a:ext cx="6677660" cy="3756660"/>
          </a:xfrm>
          <a:prstGeom prst="rect">
            <a:avLst/>
          </a:prstGeom>
          <a:noFill/>
          <a:ln>
            <a:noFill/>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Diapozitiv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f///wEAAAAAAAAAAAAAAAAAAAAAAAAAAAAAAAAAAAAAAAAAAEKF9AJ/f38AQkJCA8zMzADAwP8Af39/AAAAAAAAAAAAAAAAAAAAAAAAAAAAIQAAABgAAAAUAAAAmwAAABoAAADnNgAAzwMAAAAAAAAmAAAACAAAAD0wAAAAAAAA"/>
              </a:ext>
            </a:extLst>
          </p:cNvSpPr>
          <p:nvPr>
            <p:ph type="title"/>
          </p:nvPr>
        </p:nvSpPr>
        <p:spPr>
          <a:xfrm>
            <a:off x="98425" y="16510"/>
            <a:ext cx="8826500" cy="602615"/>
          </a:xfrm>
        </p:spPr>
        <p:txBody>
          <a:bodyPr vert="horz" wrap="square" lIns="91440" tIns="91440" rIns="91440" bIns="91440" numCol="1" spcCol="215900" anchor="ctr">
            <a:prstTxWarp prst="textNoShape">
              <a:avLst/>
            </a:prstTxWarp>
          </a:bodyPr>
          <a:lstStyle/>
          <a:p>
            <a:pPr marL="0" indent="0" algn="l">
              <a:spcBef>
                <a:spcPts val="0"/>
              </a:spcBef>
              <a:spcAft>
                <a:spcPts val="0"/>
              </a:spcAft>
              <a:buNone/>
            </a:pPr>
            <a:r>
              <a:rPr lang="en-us" cap="none">
                <a:latin typeface="Times New Roman" pitchFamily="1" charset="-18"/>
                <a:ea typeface="Times New Roman" pitchFamily="1" charset="-18"/>
                <a:cs typeface="Times New Roman" pitchFamily="1" charset="-18"/>
              </a:rPr>
              <a:t>User Secretar - Students Page</a:t>
            </a:r>
          </a:p>
        </p:txBody>
      </p:sp>
      <p:sp>
        <p:nvSpPr>
          <p:cNvPr id="3" name="Casetă text1"/>
          <p:cNvSpPr txBox="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EgAAAA8BAAAAkAAAAEgAAACQAAAAS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NwI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f///wEAAAAAAAAAAAAAAAAAAAAAAAAAAAAAAAAAAAAAAAAAAEKF9AJ/f38AQkJCA8zMzADAwP8Af39/AAAAAAAAAAAAAAAAAAAAAAAAAAAAIQAAABgAAAAUAAAAAAAAANoaAABBOAAAXBwAAAAAAAAmAAAACAAAAP//////////"/>
              </a:ext>
            </a:extLst>
          </p:cNvSpPr>
          <p:nvPr/>
        </p:nvSpPr>
        <p:spPr>
          <a:xfrm>
            <a:off x="0" y="4364990"/>
            <a:ext cx="9144635" cy="245110"/>
          </a:xfrm>
          <a:prstGeom prst="rect">
            <a:avLst/>
          </a:prstGeom>
          <a:noFill/>
          <a:ln>
            <a:noFill/>
          </a:ln>
          <a:effectLst/>
        </p:spPr>
        <p:txBody>
          <a:bodyPr vert="horz" wrap="square" numCol="1" spcCol="215900" anchor="t"/>
          <a:lstStyle/>
          <a:p>
            <a:pPr algn="ctr"/>
            <a:r>
              <a:t>Poate crea/edita/sterge studenti. O stergere de Student, conduce la stergerea in cascada a tuturor elementelor din baza de date (grades) cu privire la respectivul student, mai putin user-ul, care trebuie sters separat.</a:t>
            </a:r>
          </a:p>
          <a:p>
            <a:pPr algn="ctr"/>
            <a:r>
              <a:t>Editarea datelor nu sterge/modifica datele despre note/examene. </a:t>
            </a:r>
          </a:p>
        </p:txBody>
      </p:sp>
      <p:pic>
        <p:nvPicPr>
          <p:cNvPr id="4" name="Imagine1"/>
          <p:cNvPicPr>
            <a:picLocks noChangeAspect="1"/>
            <a:extLst>
              <a:ext uri="smNativeData">
                <pr:smNativeData xmlns:mc="http://schemas.openxmlformats.org/markup-compatibility/2006" xmlns:p14="http://schemas.microsoft.com/office/powerpoint/2010/main" xmlns:p15="http://schemas.microsoft.com/office/powerpoint/2012/main" xmlns:pr="smNativeData" xmlns="smNativeData" val="SMDATA_17_0v1YZBMAAAAlAAAAEQAAAC8BAAAAkAAAAEgAAACQAAAAS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AcAAAA4AAAAAAAAAAAAAAAAAAAA////AAAAAAAAAAAAAAAAAAAAAAAAAAAAAAAAAAAAAABkAAAAZAAAAAAAAAAjAAAABAAAAGQAAAAXAAAAFAAAAAAAAAAAAAAA/38AAP9/AAAAAAAACQAAAAQAAACjAwQ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J3vQX///8BAAAAAAAAAAAAAAAAAAAAAAAAAAAAAAAAAAAAAAAAAABChfQCf39/AEJCQgPMzMwAwMD/AH9/fwAAAAAAAAAAAAAAAAD///8AAAAAACEAAAAYAAAAFAAAANsGAADrAwAAOC8AAKEaAAAAAAAAJgAAAAgAAAD//////////w=="/>
              </a:ext>
            </a:extLst>
          </p:cNvPicPr>
          <p:nvPr/>
        </p:nvPicPr>
        <p:blipFill>
          <a:blip r:embed="rId3"/>
          <a:stretch>
            <a:fillRect/>
          </a:stretch>
        </p:blipFill>
        <p:spPr>
          <a:xfrm>
            <a:off x="1114425" y="636905"/>
            <a:ext cx="6561455" cy="3691890"/>
          </a:xfrm>
          <a:prstGeom prst="rect">
            <a:avLst/>
          </a:prstGeom>
          <a:noFill/>
          <a:ln>
            <a:noFill/>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Diapozitiv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f///wEAAAAAAAAAAAAAAAAAAAAAAAAAAAAAAAAAAAAAAAAAAEKF9AJ/f38AQkJCA8zMzADAwP8Af39/AAAAAAAAAAAAAAAAAAAAAAAAAAAAIQAAABgAAAAUAAAAmwAAABoAAADnNgAAzwMAAAAAAAAmAAAACAAAAD0wAAAAAAAA"/>
              </a:ext>
            </a:extLst>
          </p:cNvSpPr>
          <p:nvPr>
            <p:ph type="title"/>
          </p:nvPr>
        </p:nvSpPr>
        <p:spPr>
          <a:xfrm>
            <a:off x="98425" y="16510"/>
            <a:ext cx="8826500" cy="602615"/>
          </a:xfrm>
        </p:spPr>
        <p:txBody>
          <a:bodyPr vert="horz" wrap="square" lIns="91440" tIns="91440" rIns="91440" bIns="91440" numCol="1" spcCol="215900" anchor="ctr">
            <a:prstTxWarp prst="textNoShape">
              <a:avLst/>
            </a:prstTxWarp>
          </a:bodyPr>
          <a:lstStyle/>
          <a:p>
            <a:pPr marL="0" indent="0" algn="l">
              <a:spcBef>
                <a:spcPts val="0"/>
              </a:spcBef>
              <a:spcAft>
                <a:spcPts val="0"/>
              </a:spcAft>
              <a:buNone/>
            </a:pPr>
            <a:r>
              <a:rPr lang="en-us" cap="none">
                <a:latin typeface="Times New Roman" pitchFamily="1" charset="-18"/>
                <a:ea typeface="Times New Roman" pitchFamily="1" charset="-18"/>
                <a:cs typeface="Times New Roman" pitchFamily="1" charset="-18"/>
              </a:rPr>
              <a:t>User Secretar - Students Page</a:t>
            </a:r>
          </a:p>
        </p:txBody>
      </p:sp>
      <p:sp>
        <p:nvSpPr>
          <p:cNvPr id="3" name="Casetă text1"/>
          <p:cNvSpPr txBox="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EgAAAA8BAAAAkAAAAEgAAACQAAAAS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NwI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f///wEAAAAAAAAAAAAAAAAAAAAAAAAAAAAAAAAAAAAAAAAAAEKF9AJ/f38AQkJCA8zMzADAwP8Af39/AAAAAAAAAAAAAAAAAAAAAAAAAAAAIQAAABgAAAAUAAAAAAAAAAYcAABBOAAAiB0AAAAAAAAmAAAACAAAAP//////////"/>
              </a:ext>
            </a:extLst>
          </p:cNvSpPr>
          <p:nvPr/>
        </p:nvSpPr>
        <p:spPr>
          <a:xfrm>
            <a:off x="0" y="4555490"/>
            <a:ext cx="9144635" cy="245110"/>
          </a:xfrm>
          <a:prstGeom prst="rect">
            <a:avLst/>
          </a:prstGeom>
          <a:noFill/>
          <a:ln>
            <a:noFill/>
          </a:ln>
          <a:effectLst/>
        </p:spPr>
        <p:txBody>
          <a:bodyPr vert="horz" wrap="square" numCol="1" spcCol="215900" anchor="t"/>
          <a:lstStyle/>
          <a:p>
            <a:pPr algn="ctr"/>
            <a:r>
              <a:t>Tot din pagina Student poate crea studenti, selectand numai din userii creati anterior cu rol de Student si care nu au fost deja creati ca fiind Studenti.</a:t>
            </a:r>
          </a:p>
        </p:txBody>
      </p:sp>
      <p:pic>
        <p:nvPicPr>
          <p:cNvPr id="4" name="Imagine1"/>
          <p:cNvPicPr>
            <a:picLocks noChangeAspect="1"/>
            <a:extLst>
              <a:ext uri="smNativeData">
                <pr:smNativeData xmlns:mc="http://schemas.openxmlformats.org/markup-compatibility/2006" xmlns:p14="http://schemas.microsoft.com/office/powerpoint/2010/main" xmlns:p15="http://schemas.microsoft.com/office/powerpoint/2012/main" xmlns:pr="smNativeData" xmlns="smNativeData" val="SMDATA_17_0v1YZBMAAAAlAAAAEQAAAC8BAAAAkAAAAEgAAACQAAAAS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AcAAAA4AAAAAAAAAAAAAAAAAAAA////AAAAAAAAAAAAAAAAAAAAAAAAAAAAAAAAAAAAAABkAAAAZAAAAAAAAAAjAAAABAAAAGQAAAAXAAAAFAAAAAAAAAAAAAAA/38AAP9/AAAAAAAACQAAAAQAAACjAwQ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J3vQX///8BAAAAAAAAAAAAAAAAAAAAAAAAAAAAAAAAAAAAAAAAAABChfQCf39/AEJCQgPMzMwAwMD/AH9/fwAAAAAAAAAAAAAAAAD///8AAAAAACEAAAAYAAAAFAAAACQIAABwBAAAzS0AAJ8ZAAAAAAAAJgAAAAgAAAD//////////w=="/>
              </a:ext>
            </a:extLst>
          </p:cNvPicPr>
          <p:nvPr/>
        </p:nvPicPr>
        <p:blipFill>
          <a:blip r:embed="rId3"/>
          <a:stretch>
            <a:fillRect/>
          </a:stretch>
        </p:blipFill>
        <p:spPr>
          <a:xfrm>
            <a:off x="1323340" y="721360"/>
            <a:ext cx="6122035" cy="3443605"/>
          </a:xfrm>
          <a:prstGeom prst="rect">
            <a:avLst/>
          </a:prstGeom>
          <a:noFill/>
          <a:ln>
            <a:noFill/>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Diapozitiv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f///wEAAAAAAAAAAAAAAAAAAAAAAAAAAAAAAAAAAAAAAAAAAEKF9AJ/f38AQkJCA8zMzADAwP8Af39/AAAAAAAAAAAAAAAAAAAAAAAAAAAAIQAAABgAAAAUAAAAmwAAABoAAADnNgAAzwMAAAAAAAAmAAAACAAAAD0wAAAAAAAA"/>
              </a:ext>
            </a:extLst>
          </p:cNvSpPr>
          <p:nvPr>
            <p:ph type="title"/>
          </p:nvPr>
        </p:nvSpPr>
        <p:spPr>
          <a:xfrm>
            <a:off x="98425" y="16510"/>
            <a:ext cx="8826500" cy="602615"/>
          </a:xfrm>
        </p:spPr>
        <p:txBody>
          <a:bodyPr vert="horz" wrap="square" lIns="91440" tIns="91440" rIns="91440" bIns="91440" numCol="1" spcCol="215900" anchor="ctr">
            <a:prstTxWarp prst="textNoShape">
              <a:avLst/>
            </a:prstTxWarp>
          </a:bodyPr>
          <a:lstStyle/>
          <a:p>
            <a:pPr marL="0" indent="0" algn="l">
              <a:spcBef>
                <a:spcPts val="0"/>
              </a:spcBef>
              <a:spcAft>
                <a:spcPts val="0"/>
              </a:spcAft>
              <a:buNone/>
            </a:pPr>
            <a:r>
              <a:rPr lang="en-us" cap="none">
                <a:latin typeface="Times New Roman" pitchFamily="1" charset="-18"/>
                <a:ea typeface="Times New Roman" pitchFamily="1" charset="-18"/>
                <a:cs typeface="Times New Roman" pitchFamily="1" charset="-18"/>
              </a:rPr>
              <a:t>User Secretar - Teacher Page</a:t>
            </a:r>
          </a:p>
        </p:txBody>
      </p:sp>
      <p:sp>
        <p:nvSpPr>
          <p:cNvPr id="3" name="Casetă text1"/>
          <p:cNvSpPr txBox="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EgAAAA8BAAAAkAAAAEgAAACQAAAAS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NwI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f///wEAAAAAAAAAAAAAAAAAAAAAAAAAAAAAAAAAAAAAAAAAAEKF9AJ/f38AQkJCA8zMzADAwP8Af39/AAAAAAAAAAAAAAAAAAAAAAAAAAAAIQAAABgAAAAUAAAAAAAAAAYcAABBOAAAiB0AAAAAAAAmAAAACAAAAP//////////"/>
              </a:ext>
            </a:extLst>
          </p:cNvSpPr>
          <p:nvPr/>
        </p:nvSpPr>
        <p:spPr>
          <a:xfrm>
            <a:off x="0" y="4555490"/>
            <a:ext cx="9144635" cy="245110"/>
          </a:xfrm>
          <a:prstGeom prst="rect">
            <a:avLst/>
          </a:prstGeom>
          <a:noFill/>
          <a:ln>
            <a:noFill/>
          </a:ln>
          <a:effectLst/>
        </p:spPr>
        <p:txBody>
          <a:bodyPr vert="horz" wrap="square" numCol="1" spcCol="215900" anchor="t"/>
          <a:lstStyle/>
          <a:p>
            <a:pPr algn="ctr"/>
            <a:r>
              <a:t>Poate crea/edita/sterge profesori.</a:t>
            </a:r>
          </a:p>
        </p:txBody>
      </p:sp>
      <p:pic>
        <p:nvPicPr>
          <p:cNvPr id="4" name="Imagine1"/>
          <p:cNvPicPr>
            <a:picLocks noChangeAspect="1"/>
            <a:extLst>
              <a:ext uri="smNativeData">
                <pr:smNativeData xmlns:mc="http://schemas.openxmlformats.org/markup-compatibility/2006" xmlns:p14="http://schemas.microsoft.com/office/powerpoint/2010/main" xmlns:p15="http://schemas.microsoft.com/office/powerpoint/2012/main" xmlns:pr="smNativeData" xmlns="smNativeData" val="SMDATA_17_0v1YZBMAAAAlAAAAEQAAAC8BAAAAkAAAAEgAAACQAAAAS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AcAAAA4AAAAAAAAAAAAAAAAAAAA////AAAAAAAAAAAAAAAAAAAAAAAAAAAAAAAAAAAAAABkAAAAZAAAAAAAAAAjAAAABAAAAGQAAAAXAAAAFAAAAAAAAAAAAAAA/38AAP9/AAAAAAAACQAAAAQAAACjAwQ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J3vQX///8BAAAAAAAAAAAAAAAAAAAAAAAAAAAAAAAAAAAAAAAAAABChfQCf39/AEJCQgPMzMwAwMD/AH9/fwAAAAAAAAAAAAAAAAD///8AAAAAACEAAAAYAAAAFAAAADAKAADCBQAAODAAACcbAAAAAAAAJgAAAAgAAAD//////////w=="/>
              </a:ext>
            </a:extLst>
          </p:cNvPicPr>
          <p:nvPr/>
        </p:nvPicPr>
        <p:blipFill>
          <a:blip r:embed="rId3"/>
          <a:stretch>
            <a:fillRect/>
          </a:stretch>
        </p:blipFill>
        <p:spPr>
          <a:xfrm>
            <a:off x="1656080" y="935990"/>
            <a:ext cx="6182360" cy="3477895"/>
          </a:xfrm>
          <a:prstGeom prst="rect">
            <a:avLst/>
          </a:prstGeom>
          <a:noFill/>
          <a:ln>
            <a:noFill/>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Diapozitiv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F4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f///wEAAAAAAAAAAAAAAAAAAAAAAAAAAAAAAAAAAAAAAAAAAEKF9AJ/f38AQkJCA8zMzADAwP8Af39/AAAAAAAAAAAAAAAAAAAAAAAAAAAAIQAAABgAAAAUAAAAmwAAABoAAADnNgAAzwMAAAAAAAAmAAAACAAAAD0wAAAAAAAA"/>
              </a:ext>
            </a:extLst>
          </p:cNvSpPr>
          <p:nvPr>
            <p:ph type="title"/>
          </p:nvPr>
        </p:nvSpPr>
        <p:spPr>
          <a:xfrm>
            <a:off x="98425" y="16510"/>
            <a:ext cx="8826500" cy="602615"/>
          </a:xfrm>
        </p:spPr>
        <p:txBody>
          <a:bodyPr vert="horz" wrap="square" lIns="91440" tIns="91440" rIns="91440" bIns="91440" numCol="1" spcCol="215900" anchor="ctr">
            <a:prstTxWarp prst="textNoShape">
              <a:avLst/>
            </a:prstTxWarp>
          </a:bodyPr>
          <a:lstStyle/>
          <a:p>
            <a:pPr marL="0" indent="0" algn="l">
              <a:spcBef>
                <a:spcPts val="0"/>
              </a:spcBef>
              <a:spcAft>
                <a:spcPts val="0"/>
              </a:spcAft>
              <a:buNone/>
            </a:pPr>
            <a:r>
              <a:rPr lang="en-us" cap="none">
                <a:latin typeface="Times New Roman" pitchFamily="1" charset="-18"/>
                <a:ea typeface="Times New Roman" pitchFamily="1" charset="-18"/>
                <a:cs typeface="Times New Roman" pitchFamily="1" charset="-18"/>
              </a:rPr>
              <a:t>User Secretar - Teacher Page</a:t>
            </a:r>
          </a:p>
        </p:txBody>
      </p:sp>
      <p:sp>
        <p:nvSpPr>
          <p:cNvPr id="3" name="Casetă text1"/>
          <p:cNvSpPr txBox="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EgAAAA8BAAAAkAAAAEgAAACQAAAAS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NwI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f///wEAAAAAAAAAAAAAAAAAAAAAAAAAAAAAAAAAAAAAAAAAAEKF9AJ/f38AQkJCA8zMzADAwP8Af39/AAAAAAAAAAAAAAAAAAAAAAAAAAAAIQAAABgAAAAUAAAAAAAAAAYcAABBOAAAiB0AAAAAAAAmAAAACAAAAP//////////"/>
              </a:ext>
            </a:extLst>
          </p:cNvSpPr>
          <p:nvPr/>
        </p:nvSpPr>
        <p:spPr>
          <a:xfrm>
            <a:off x="0" y="4555490"/>
            <a:ext cx="9144635" cy="245110"/>
          </a:xfrm>
          <a:prstGeom prst="rect">
            <a:avLst/>
          </a:prstGeom>
          <a:noFill/>
          <a:ln>
            <a:noFill/>
          </a:ln>
          <a:effectLst/>
        </p:spPr>
        <p:txBody>
          <a:bodyPr vert="horz" wrap="square" numCol="1" spcCol="215900" anchor="t"/>
          <a:lstStyle/>
          <a:p>
            <a:pPr algn="ctr"/>
            <a:r>
              <a:t>Tot din pagina Theacher poate crea profesori, selectand numai din userii creati anterior cu rol de Profesor si care nu au fost deja creati ca fiind Profesori.</a:t>
            </a:r>
          </a:p>
        </p:txBody>
      </p:sp>
      <p:pic>
        <p:nvPicPr>
          <p:cNvPr id="4" name="Imagine1"/>
          <p:cNvPicPr>
            <a:picLocks noChangeAspect="1"/>
            <a:extLst>
              <a:ext uri="smNativeData">
                <pr:smNativeData xmlns:mc="http://schemas.openxmlformats.org/markup-compatibility/2006" xmlns:p14="http://schemas.microsoft.com/office/powerpoint/2010/main" xmlns:p15="http://schemas.microsoft.com/office/powerpoint/2012/main" xmlns:pr="smNativeData" xmlns="smNativeData" val="SMDATA_17_0v1YZBMAAAAlAAAAEQAAAC8BAAAAkAAAAEgAAACQAAAAS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AcAAAA4AAAAAAAAAAAAAAAAAAAA////AAAAAAAAAAAAAAAAAAAAAAAAAAAAAAAAAAAAAABkAAAAZAAAAAAAAAAjAAAABAAAAGQAAAAXAAAAFAAAAAAAAAAAAAAA/38AAP9/AAAAAAAACQAAAAQAAACjAwQ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J3vQX///8BAAAAAAAAAAAAAAAAAAAAAAAAAAAAAAAAAAAAAAAAAABChfQCf39/AEJCQgPMzMwAwMD/AH9/fwAAAAAAAAAAAAAAAAD///8AAAAAACEAAAAYAAAAFAAAAHIHAADlBAAA0C8AAJsbAAAAAAAAJgAAAAgAAAD//////////w=="/>
              </a:ext>
            </a:extLst>
          </p:cNvPicPr>
          <p:nvPr/>
        </p:nvPicPr>
        <p:blipFill>
          <a:blip r:embed="rId3"/>
          <a:stretch>
            <a:fillRect/>
          </a:stretch>
        </p:blipFill>
        <p:spPr>
          <a:xfrm>
            <a:off x="1210310" y="795655"/>
            <a:ext cx="6562090" cy="3691890"/>
          </a:xfrm>
          <a:prstGeom prst="rect">
            <a:avLst/>
          </a:prstGeom>
          <a:noFill/>
          <a:ln>
            <a:noFill/>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Diapozitiv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f///wEAAAAAAAAAAAAAAAAAAAAAAAAAAAAAAAAAAAAAAAAAAEKF9AJ/f38AQkJCA8zMzADAwP8Af39/AAAAAAAAAAAAAAAAAAAAAAAAAAAAIQAAABgAAAAUAAAAmwAAABoAAADnNgAAzwMAAAAAAAAmAAAACAAAAD0wAAAAAAAA"/>
              </a:ext>
            </a:extLst>
          </p:cNvSpPr>
          <p:nvPr>
            <p:ph type="title"/>
          </p:nvPr>
        </p:nvSpPr>
        <p:spPr>
          <a:xfrm>
            <a:off x="98425" y="16510"/>
            <a:ext cx="8826500" cy="602615"/>
          </a:xfrm>
        </p:spPr>
        <p:txBody>
          <a:bodyPr vert="horz" wrap="square" lIns="91440" tIns="91440" rIns="91440" bIns="91440" numCol="1" spcCol="215900" anchor="ctr">
            <a:prstTxWarp prst="textNoShape">
              <a:avLst/>
            </a:prstTxWarp>
          </a:bodyPr>
          <a:lstStyle/>
          <a:p>
            <a:pPr marL="0" indent="0" algn="l">
              <a:spcBef>
                <a:spcPts val="0"/>
              </a:spcBef>
              <a:spcAft>
                <a:spcPts val="0"/>
              </a:spcAft>
              <a:buNone/>
            </a:pPr>
            <a:r>
              <a:rPr lang="en-us" cap="none">
                <a:latin typeface="Times New Roman" pitchFamily="1" charset="-18"/>
                <a:ea typeface="Times New Roman" pitchFamily="1" charset="-18"/>
                <a:cs typeface="Times New Roman" pitchFamily="1" charset="-18"/>
              </a:rPr>
              <a:t>User Secretar - Schedules Page</a:t>
            </a:r>
          </a:p>
        </p:txBody>
      </p:sp>
      <p:sp>
        <p:nvSpPr>
          <p:cNvPr id="3" name="Casetă text1"/>
          <p:cNvSpPr txBox="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EgAAAA8BAAAAkAAAAEgAAACQAAAAS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NwI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f///wEAAAAAAAAAAAAAAAAAAAAAAAAAAAAAAAAAAAAAAAAAAEKF9AJ/f38AQkJCA8zMzADAwP8Af39/AAAAAAAAAAAAAAAAAAAAAAAAAAAAIQAAABgAAAAUAAAAAAAAAAYcAABBOAAAiB0AAAAAAAAmAAAACAAAAP//////////"/>
              </a:ext>
            </a:extLst>
          </p:cNvSpPr>
          <p:nvPr/>
        </p:nvSpPr>
        <p:spPr>
          <a:xfrm>
            <a:off x="0" y="4555490"/>
            <a:ext cx="9144635" cy="245110"/>
          </a:xfrm>
          <a:prstGeom prst="rect">
            <a:avLst/>
          </a:prstGeom>
          <a:noFill/>
          <a:ln>
            <a:noFill/>
          </a:ln>
          <a:effectLst/>
        </p:spPr>
        <p:txBody>
          <a:bodyPr vert="horz" wrap="square" numCol="1" spcCol="215900" anchor="t"/>
          <a:lstStyle/>
          <a:p>
            <a:pPr algn="ctr"/>
            <a:r>
              <a:t>Poate crea/edita/sterge orare.</a:t>
            </a:r>
          </a:p>
        </p:txBody>
      </p:sp>
      <p:pic>
        <p:nvPicPr>
          <p:cNvPr id="4" name="Imagine1"/>
          <p:cNvPicPr>
            <a:picLocks noChangeAspect="1"/>
            <a:extLst>
              <a:ext uri="smNativeData">
                <pr:smNativeData xmlns:mc="http://schemas.openxmlformats.org/markup-compatibility/2006" xmlns:p14="http://schemas.microsoft.com/office/powerpoint/2010/main" xmlns:p15="http://schemas.microsoft.com/office/powerpoint/2012/main" xmlns:pr="smNativeData" xmlns="smNativeData" val="SMDATA_17_0v1YZBMAAAAlAAAAEQAAAC8BAAAAkAAAAEgAAACQAAAAS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AcAAAA4AAAAAAAAAAAAAAAAAAAA////AAAAAAAAAAAAAAAAAAAAAAAAAAAAAAAAAAAAAABkAAAAZAAAAAAAAAAjAAAABAAAAGQAAAAXAAAAFAAAAAAAAAAAAAAA/38AAP9/AAAAAAAACQAAAAQAAACjAwQ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J3vQX///8BAAAAAAAAAAAAAAAAAAAAAAAAAAAAAAAAAAAAAAAAAABChfQCf39/AEJCQgPMzMwAwMD/AH9/fwAAAAAAAAAAAAAAAAD///8AAAAAACEAAAAYAAAAFAAAACAHAACrBAAAdDAAAOsbAAAAAAAAJgAAAAgAAAD//////////w=="/>
              </a:ext>
            </a:extLst>
          </p:cNvPicPr>
          <p:nvPr/>
        </p:nvPicPr>
        <p:blipFill>
          <a:blip r:embed="rId3"/>
          <a:stretch>
            <a:fillRect/>
          </a:stretch>
        </p:blipFill>
        <p:spPr>
          <a:xfrm>
            <a:off x="1158240" y="758825"/>
            <a:ext cx="6718300" cy="3779520"/>
          </a:xfrm>
          <a:prstGeom prst="rect">
            <a:avLst/>
          </a:prstGeom>
          <a:noFill/>
          <a:ln>
            <a:noFill/>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Diapozitiv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f///wEAAAAAAAAAAAAAAAAAAAAAAAAAAAAAAAAAAAAAAAAAAEKF9AJ/f38AQkJCA8zMzADAwP8Af39/AAAAAAAAAAAAAAAAAAAAAAAAAAAAIQAAABgAAAAUAAAAmwAAABoAAADnNgAAzwMAAAAAAAAmAAAACAAAAD0wAAAAAAAA"/>
              </a:ext>
            </a:extLst>
          </p:cNvSpPr>
          <p:nvPr>
            <p:ph type="title"/>
          </p:nvPr>
        </p:nvSpPr>
        <p:spPr>
          <a:xfrm>
            <a:off x="98425" y="16510"/>
            <a:ext cx="8826500" cy="602615"/>
          </a:xfrm>
        </p:spPr>
        <p:txBody>
          <a:bodyPr vert="horz" wrap="square" lIns="91440" tIns="91440" rIns="91440" bIns="91440" numCol="1" spcCol="215900" anchor="ctr">
            <a:prstTxWarp prst="textNoShape">
              <a:avLst/>
            </a:prstTxWarp>
          </a:bodyPr>
          <a:lstStyle/>
          <a:p>
            <a:pPr marL="0" indent="0" algn="l">
              <a:spcBef>
                <a:spcPts val="0"/>
              </a:spcBef>
              <a:spcAft>
                <a:spcPts val="0"/>
              </a:spcAft>
              <a:buNone/>
            </a:pPr>
            <a:r>
              <a:rPr lang="en-us" cap="none">
                <a:latin typeface="Times New Roman" pitchFamily="1" charset="-18"/>
                <a:ea typeface="Times New Roman" pitchFamily="1" charset="-18"/>
                <a:cs typeface="Times New Roman" pitchFamily="1" charset="-18"/>
              </a:rPr>
              <a:t>User Secretar - Schedules Page</a:t>
            </a:r>
          </a:p>
        </p:txBody>
      </p:sp>
      <p:sp>
        <p:nvSpPr>
          <p:cNvPr id="3" name="Casetă text1"/>
          <p:cNvSpPr txBox="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EgAAAA8BAAAAkAAAAEgAAACQAAAAS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NwI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f///wEAAAAAAAAAAAAAAAAAAAAAAAAAAAAAAAAAAAAAAAAAAEKF9AJ/f38AQkJCA8zMzADAwP8Af39/AAAAAAAAAAAAAAAAAAAAAAAAAAAAIQAAABgAAAAUAAAAAAAAAAYcAABBOAAAiB0AAAAAAAAmAAAACAAAAP//////////"/>
              </a:ext>
            </a:extLst>
          </p:cNvSpPr>
          <p:nvPr/>
        </p:nvSpPr>
        <p:spPr>
          <a:xfrm>
            <a:off x="0" y="4555490"/>
            <a:ext cx="9144635" cy="245110"/>
          </a:xfrm>
          <a:prstGeom prst="rect">
            <a:avLst/>
          </a:prstGeom>
          <a:noFill/>
          <a:ln>
            <a:noFill/>
          </a:ln>
          <a:effectLst/>
        </p:spPr>
        <p:txBody>
          <a:bodyPr vert="horz" wrap="square" numCol="1" spcCol="215900" anchor="t"/>
          <a:lstStyle/>
          <a:p>
            <a:pPr algn="ctr"/>
            <a:r>
              <a:t>Prin apasarea butonului Details sunt afisate fisierele PDF cu orarele, care pot fi salvate local, printate, etc.</a:t>
            </a:r>
          </a:p>
        </p:txBody>
      </p:sp>
      <p:pic>
        <p:nvPicPr>
          <p:cNvPr id="4" name="Imagine1"/>
          <p:cNvPicPr>
            <a:picLocks noChangeAspect="1"/>
            <a:extLst>
              <a:ext uri="smNativeData">
                <pr:smNativeData xmlns:mc="http://schemas.openxmlformats.org/markup-compatibility/2006" xmlns:p14="http://schemas.microsoft.com/office/powerpoint/2010/main" xmlns:p15="http://schemas.microsoft.com/office/powerpoint/2012/main" xmlns:pr="smNativeData" xmlns="smNativeData" val="SMDATA_17_0v1YZBMAAAAlAAAAEQAAAC8BAAAAkAAAAEgAAACQAAAAS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J3vQX///8BAAAAAAAAAAAAAAAAAAAAAAAAAAAAAAAAAAAAAAAAAABChfQCf39/AEJCQgPMzMwAwMD/AH9/fwAAAAAAAAAAAAAAAAD///8AAAAAACEAAAAYAAAAFAAAALgHAACiBAAALTAAAGQbAAAAAAAAJgAAAAgAAAD//////////w=="/>
              </a:ext>
            </a:extLst>
          </p:cNvPicPr>
          <p:nvPr/>
        </p:nvPicPr>
        <p:blipFill>
          <a:blip r:embed="rId3"/>
          <a:stretch>
            <a:fillRect/>
          </a:stretch>
        </p:blipFill>
        <p:spPr>
          <a:xfrm>
            <a:off x="1254760" y="753110"/>
            <a:ext cx="6576695" cy="3699510"/>
          </a:xfrm>
          <a:prstGeom prst="rect">
            <a:avLst/>
          </a:prstGeom>
          <a:noFill/>
          <a:ln>
            <a:noFill/>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Diapozitiv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f///wEAAAAAAAAAAAAAAAAAAAAAAAAAAAAAAAAAAAAAAAAAAEKF9AJ/f38AQkJCA8zMzADAwP8Af39/AAAAAAAAAAAAAAAAAAAAAAAAAAAAIQAAABgAAAAUAAAAmwAAABoAAADnNgAAzwMAAAAAAAAmAAAACAAAAD0wAAAAAAAA"/>
              </a:ext>
            </a:extLst>
          </p:cNvSpPr>
          <p:nvPr>
            <p:ph type="title"/>
          </p:nvPr>
        </p:nvSpPr>
        <p:spPr>
          <a:xfrm>
            <a:off x="98425" y="16510"/>
            <a:ext cx="8826500" cy="602615"/>
          </a:xfrm>
        </p:spPr>
        <p:txBody>
          <a:bodyPr vert="horz" wrap="square" lIns="91440" tIns="91440" rIns="91440" bIns="91440" numCol="1" spcCol="215900" anchor="ctr">
            <a:prstTxWarp prst="textNoShape">
              <a:avLst/>
            </a:prstTxWarp>
          </a:bodyPr>
          <a:lstStyle/>
          <a:p>
            <a:pPr marL="0" indent="0" algn="l">
              <a:spcBef>
                <a:spcPts val="0"/>
              </a:spcBef>
              <a:spcAft>
                <a:spcPts val="0"/>
              </a:spcAft>
              <a:buNone/>
            </a:pPr>
            <a:r>
              <a:rPr lang="en-us" cap="none">
                <a:latin typeface="Times New Roman" pitchFamily="1" charset="-18"/>
                <a:ea typeface="Times New Roman" pitchFamily="1" charset="-18"/>
                <a:cs typeface="Times New Roman" pitchFamily="1" charset="-18"/>
              </a:rPr>
              <a:t>User Secretar - Subjects Page</a:t>
            </a:r>
          </a:p>
        </p:txBody>
      </p:sp>
      <p:sp>
        <p:nvSpPr>
          <p:cNvPr id="3" name="Casetă text1"/>
          <p:cNvSpPr txBox="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EgAAAA8BAAAAkAAAAEgAAACQAAAAS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NwI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f///wEAAAAAAAAAAAAAAAAAAAAAAAAAAAAAAAAAAAAAAAAAAEKF9AJ/f38AQkJCA8zMzADAwP8Af39/AAAAAAAAAAAAAAAAAAAAAAAAAAAAIQAAABgAAAAUAAAAAAAAAAYcAABBOAAAiB0AAAAAAAAmAAAACAAAAP//////////"/>
              </a:ext>
            </a:extLst>
          </p:cNvSpPr>
          <p:nvPr/>
        </p:nvSpPr>
        <p:spPr>
          <a:xfrm>
            <a:off x="0" y="4555490"/>
            <a:ext cx="9144635" cy="245110"/>
          </a:xfrm>
          <a:prstGeom prst="rect">
            <a:avLst/>
          </a:prstGeom>
          <a:noFill/>
          <a:ln>
            <a:noFill/>
          </a:ln>
          <a:effectLst/>
        </p:spPr>
        <p:txBody>
          <a:bodyPr vert="horz" wrap="square" numCol="1" spcCol="215900" anchor="t"/>
          <a:lstStyle/>
          <a:p>
            <a:pPr algn="ctr">
              <a:defRPr sz="1200" cap="none"/>
            </a:pPr>
            <a:r>
              <a:t>Poate crea/edita/sterge materii de studiu, cu precizarea numarului de ore, tipul de examinare si numarul de credite.</a:t>
            </a:r>
          </a:p>
        </p:txBody>
      </p:sp>
      <p:pic>
        <p:nvPicPr>
          <p:cNvPr id="4" name="Imagine1"/>
          <p:cNvPicPr>
            <a:picLocks noChangeAspect="1"/>
            <a:extLst>
              <a:ext uri="smNativeData">
                <pr:smNativeData xmlns:mc="http://schemas.openxmlformats.org/markup-compatibility/2006" xmlns:p14="http://schemas.microsoft.com/office/powerpoint/2010/main" xmlns:p15="http://schemas.microsoft.com/office/powerpoint/2012/main" xmlns:pr="smNativeData" xmlns="smNativeData" val="SMDATA_17_0v1YZBMAAAAlAAAAEQAAAC8BAAAAkAAAAEgAAACQAAAAS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J3vQX///8BAAAAAAAAAAAAAAAAAAAAAAAAAAAAAAAAAAAAAAAAAABChfQCf39/AEJCQgPMzMwAwMD/AH9/fwAAAAAAAAAAAAAAAAD///8AAAAAACEAAAAYAAAAFAAAACwIAAD8BAAAEjAAAG4bAAAAAAAAJgAAAAgAAAD//////////w=="/>
              </a:ext>
            </a:extLst>
          </p:cNvPicPr>
          <p:nvPr/>
        </p:nvPicPr>
        <p:blipFill>
          <a:blip r:embed="rId3"/>
          <a:stretch>
            <a:fillRect/>
          </a:stretch>
        </p:blipFill>
        <p:spPr>
          <a:xfrm>
            <a:off x="1328420" y="810260"/>
            <a:ext cx="6485890" cy="3648710"/>
          </a:xfrm>
          <a:prstGeom prst="rect">
            <a:avLst/>
          </a:prstGeom>
          <a:noFill/>
          <a:ln>
            <a:noFill/>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Diapozitiv1"/>
          <p:cNvSpPr>
            <a:spLocks noGrp="1" noChangeArrowheads="1"/>
            <a:extLst>
              <a:ext uri="smNativeData">
                <pr:smNativeData xmlns="smNativeData" xmlns:pr="smNativeData" xmlns:p15="http://schemas.microsoft.com/office/powerpoint/2012/main" xmlns:p14="http://schemas.microsoft.com/office/powerpoint/2010/main" xmlns:mc="http://schemas.openxmlformats.org/markup-compatibility/2006" val="SMDATA_15_0v1YZBMAAAAlAAAAZAAAAA0AAAAAkAAAAJAAAACQAAAAkAAAAAAAAAAB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f///wEAAAAAAAAAAAAAAAAAAAAAAAAAAAAAAAAAAAAAAAAAAEKF9AJ/f38AQkJCA8zMzADAwP8Af39/AAAAAAAAAAAAAAAAAAAAAAAAAAAAIQAAABgAAAAUAAAAmwAAABoAAADnNgAAzwMAAAAAAAAmAAAACAAAAD0wAAAAAAAA"/>
              </a:ext>
            </a:extLst>
          </p:cNvSpPr>
          <p:nvPr>
            <p:ph type="title"/>
          </p:nvPr>
        </p:nvSpPr>
        <p:spPr>
          <a:xfrm>
            <a:off x="98425" y="16510"/>
            <a:ext cx="8826500" cy="602615"/>
          </a:xfrm>
        </p:spPr>
        <p:txBody>
          <a:bodyPr vert="horz" wrap="square" lIns="91440" tIns="91440" rIns="91440" bIns="91440" numCol="1" spcCol="215900" anchor="ctr">
            <a:prstTxWarp prst="textNoShape">
              <a:avLst/>
            </a:prstTxWarp>
          </a:bodyPr>
          <a:lstStyle/>
          <a:p>
            <a:pPr marL="0" indent="0" algn="l">
              <a:spcBef>
                <a:spcPts val="0"/>
              </a:spcBef>
              <a:spcAft>
                <a:spcPts val="0"/>
              </a:spcAft>
              <a:buNone/>
              <a:defRPr lang="en-us" cap="none">
                <a:latin typeface="Times New Roman" pitchFamily="1" charset="-18"/>
                <a:ea typeface="Times New Roman" pitchFamily="1" charset="-18"/>
                <a:cs typeface="Times New Roman" pitchFamily="1" charset="-18"/>
              </a:defRPr>
            </a:pPr>
            <a:r>
              <a:t>Home Page</a:t>
            </a:r>
          </a:p>
        </p:txBody>
      </p:sp>
      <p:pic>
        <p:nvPicPr>
          <p:cNvPr id="3" name="Imagine1"/>
          <p:cNvPicPr>
            <a:picLocks noChangeAspect="1"/>
            <a:extLst>
              <a:ext uri="smNativeData">
                <pr:smNativeData xmlns="smNativeData" xmlns:pr="smNativeData" xmlns:p15="http://schemas.microsoft.com/office/powerpoint/2012/main" xmlns:p14="http://schemas.microsoft.com/office/powerpoint/2010/main" xmlns:mc="http://schemas.openxmlformats.org/markup-compatibility/2006" val="SMDATA_17_0v1YZBMAAAAlAAAAEQAAAC8BAAAAkAAAAEgAAACQAAAAS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AcAAAA4AAAAAAAAAAAAAAAAAAAA////AAAAAAAAAAAAAAAAAAAAAAAAAAAAAAAAAAAAAABkAAAAZAAAAAAAAAAjAAAABAAAAGQAAAAXAAAAFAAAAAAAAAAAAAAA/38AAP9/AAAAAAAACQAAAAQAAACjAwQ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J3vQX///8BAAAAAAAAAAAAAAAAAAAAAAAAAAAAAAAAAAAAAAAAAABChfQCf39/AEJCQgPMzMwAwMD/AH9/fwAAAAAAAAAAAAAAAAD///8AAAAAACEAAAAYAAAAFAAAAAkGAABvBAAA0DMAADAeAAAAAAAAJgAAAAgAAAD//////////w=="/>
              </a:ext>
            </a:extLst>
          </p:cNvPicPr>
          <p:nvPr/>
        </p:nvPicPr>
        <p:blipFill>
          <a:blip r:embed="rId3"/>
          <a:stretch>
            <a:fillRect/>
          </a:stretch>
        </p:blipFill>
        <p:spPr>
          <a:xfrm>
            <a:off x="981075" y="720725"/>
            <a:ext cx="7441565" cy="4186555"/>
          </a:xfrm>
          <a:prstGeom prst="rect">
            <a:avLst/>
          </a:prstGeom>
          <a:noFill/>
          <a:ln>
            <a:noFill/>
          </a:ln>
          <a:effectLst/>
        </p:spPr>
      </p:pic>
    </p:spTree>
    <p:extLst>
      <p:ext uri="{BB962C8B-B14F-4D97-AF65-F5344CB8AC3E}">
        <p14:creationId xmlns:p14="http://schemas.microsoft.com/office/powerpoint/2010/main" val="37462523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Diapozitiv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f///wEAAAAAAAAAAAAAAAAAAAAAAAAAAAAAAAAAAAAAAAAAAEKF9AJ/f38AQkJCA8zMzADAwP8Af39/AAAAAAAAAAAAAAAAAAAAAAAAAAAAIQAAABgAAAAUAAAAmwAAABoAAADnNgAAzwMAAAAAAAAmAAAACAAAAD0wAAAAAAAA"/>
              </a:ext>
            </a:extLst>
          </p:cNvSpPr>
          <p:nvPr>
            <p:ph type="title"/>
          </p:nvPr>
        </p:nvSpPr>
        <p:spPr>
          <a:xfrm>
            <a:off x="98425" y="16510"/>
            <a:ext cx="8826500" cy="602615"/>
          </a:xfrm>
        </p:spPr>
        <p:txBody>
          <a:bodyPr vert="horz" wrap="square" lIns="91440" tIns="91440" rIns="91440" bIns="91440" numCol="1" spcCol="215900" anchor="ctr">
            <a:prstTxWarp prst="textNoShape">
              <a:avLst/>
            </a:prstTxWarp>
          </a:bodyPr>
          <a:lstStyle/>
          <a:p>
            <a:pPr marL="0" indent="0" algn="l">
              <a:spcBef>
                <a:spcPts val="0"/>
              </a:spcBef>
              <a:spcAft>
                <a:spcPts val="0"/>
              </a:spcAft>
              <a:buNone/>
            </a:pPr>
            <a:r>
              <a:rPr lang="en-us" cap="none">
                <a:latin typeface="Times New Roman" pitchFamily="1" charset="-18"/>
                <a:ea typeface="Times New Roman" pitchFamily="1" charset="-18"/>
                <a:cs typeface="Times New Roman" pitchFamily="1" charset="-18"/>
              </a:rPr>
              <a:t>User Secretar - Curricula Page</a:t>
            </a:r>
          </a:p>
        </p:txBody>
      </p:sp>
      <p:sp>
        <p:nvSpPr>
          <p:cNvPr id="3" name="Casetă text1"/>
          <p:cNvSpPr txBox="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EgAAAA8BAAAAkAAAAEgAAACQAAAAS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NwI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f///wEAAAAAAAAAAAAAAAAAAAAAAAAAAAAAAAAAAAAAAAAAAEKF9AJ/f38AQkJCA8zMzADAwP8Af39/AAAAAAAAAAAAAAAAAAAAAAAAAAAAIQAAABgAAAAUAAAAAAAAAAYcAABBOAAAiB0AAAAAAAAmAAAACAAAAP//////////"/>
              </a:ext>
            </a:extLst>
          </p:cNvSpPr>
          <p:nvPr/>
        </p:nvSpPr>
        <p:spPr>
          <a:xfrm>
            <a:off x="0" y="4555490"/>
            <a:ext cx="9144635" cy="245110"/>
          </a:xfrm>
          <a:prstGeom prst="rect">
            <a:avLst/>
          </a:prstGeom>
          <a:noFill/>
          <a:ln>
            <a:noFill/>
          </a:ln>
          <a:effectLst/>
        </p:spPr>
        <p:txBody>
          <a:bodyPr vert="horz" wrap="square" numCol="1" spcCol="215900" anchor="t"/>
          <a:lstStyle/>
          <a:p>
            <a:pPr algn="ctr"/>
            <a:r>
              <a:t>Poate crea/edita/sterge curricule.</a:t>
            </a:r>
          </a:p>
        </p:txBody>
      </p:sp>
      <p:pic>
        <p:nvPicPr>
          <p:cNvPr id="4" name="Imagine1"/>
          <p:cNvPicPr>
            <a:picLocks noChangeAspect="1"/>
            <a:extLst>
              <a:ext uri="smNativeData">
                <pr:smNativeData xmlns:mc="http://schemas.openxmlformats.org/markup-compatibility/2006" xmlns:p14="http://schemas.microsoft.com/office/powerpoint/2010/main" xmlns:p15="http://schemas.microsoft.com/office/powerpoint/2012/main" xmlns:pr="smNativeData" xmlns="smNativeData" val="SMDATA_17_0v1YZBMAAAAlAAAAEQAAAC8BAAAAkAAAAEgAAACQAAAAS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J3vQX///8BAAAAAAAAAAAAAAAAAAAAAAAAAAAAAAAAAAAAAAAAAABChfQCf39/AEJCQgPMzMwAwMD/AH9/fwAAAAAAAAAAAAAAAAD///8AAAAAACEAAAAYAAAAFAAAAFAIAADZBAAALTEAANYbAAAAAAAAJgAAAAgAAAD//////////w=="/>
              </a:ext>
            </a:extLst>
          </p:cNvPicPr>
          <p:nvPr/>
        </p:nvPicPr>
        <p:blipFill>
          <a:blip r:embed="rId3"/>
          <a:stretch>
            <a:fillRect/>
          </a:stretch>
        </p:blipFill>
        <p:spPr>
          <a:xfrm>
            <a:off x="1351280" y="788035"/>
            <a:ext cx="6642735" cy="3736975"/>
          </a:xfrm>
          <a:prstGeom prst="rect">
            <a:avLst/>
          </a:prstGeom>
          <a:noFill/>
          <a:ln>
            <a:noFill/>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Diapozitiv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f///wEAAAAAAAAAAAAAAAAAAAAAAAAAAAAAAAAAAAAAAAAAAEKF9AJ/f38AQkJCA8zMzADAwP8Af39/AAAAAAAAAAAAAAAAAAAAAAAAAAAAIQAAABgAAAAUAAAAmwAAABoAAADnNgAAzwMAAAAAAAAmAAAACAAAAD0wAAAAAAAA"/>
              </a:ext>
            </a:extLst>
          </p:cNvSpPr>
          <p:nvPr>
            <p:ph type="title"/>
          </p:nvPr>
        </p:nvSpPr>
        <p:spPr>
          <a:xfrm>
            <a:off x="98425" y="16510"/>
            <a:ext cx="8826500" cy="602615"/>
          </a:xfrm>
        </p:spPr>
        <p:txBody>
          <a:bodyPr vert="horz" wrap="square" lIns="91440" tIns="91440" rIns="91440" bIns="91440" numCol="1" spcCol="215900" anchor="ctr">
            <a:prstTxWarp prst="textNoShape">
              <a:avLst/>
            </a:prstTxWarp>
          </a:bodyPr>
          <a:lstStyle/>
          <a:p>
            <a:pPr marL="0" indent="0" algn="l">
              <a:spcBef>
                <a:spcPts val="0"/>
              </a:spcBef>
              <a:spcAft>
                <a:spcPts val="0"/>
              </a:spcAft>
              <a:buNone/>
            </a:pPr>
            <a:r>
              <a:rPr lang="en-us" cap="none">
                <a:latin typeface="Times New Roman" pitchFamily="1" charset="-18"/>
                <a:ea typeface="Times New Roman" pitchFamily="1" charset="-18"/>
                <a:cs typeface="Times New Roman" pitchFamily="1" charset="-18"/>
              </a:rPr>
              <a:t>User Secretar - Curricula Page</a:t>
            </a:r>
          </a:p>
        </p:txBody>
      </p:sp>
      <p:sp>
        <p:nvSpPr>
          <p:cNvPr id="3" name="Casetă text1"/>
          <p:cNvSpPr txBox="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EgAAAA8BAAAAkAAAAEgAAACQAAAAS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NwI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f///wEAAAAAAAAAAAAAAAAAAAAAAAAAAAAAAAAAAAAAAAAAAEKF9AJ/f38AQkJCA8zMzADAwP8Af39/AAAAAAAAAAAAAAAAAAAAAAAAAAAAIQAAABgAAAAUAAAAAAAAAAYcAABBOAAAiB0AAAAAAAAmAAAACAAAAP//////////"/>
              </a:ext>
            </a:extLst>
          </p:cNvSpPr>
          <p:nvPr/>
        </p:nvSpPr>
        <p:spPr>
          <a:xfrm>
            <a:off x="0" y="4555490"/>
            <a:ext cx="9144635" cy="245110"/>
          </a:xfrm>
          <a:prstGeom prst="rect">
            <a:avLst/>
          </a:prstGeom>
          <a:noFill/>
          <a:ln>
            <a:noFill/>
          </a:ln>
          <a:effectLst/>
        </p:spPr>
        <p:txBody>
          <a:bodyPr vert="horz" wrap="square" numCol="1" spcCol="215900" anchor="t"/>
          <a:lstStyle/>
          <a:p>
            <a:pPr algn="ctr"/>
            <a:r>
              <a:t>Pentru crearea unui curriculum alege din materiile si profilele existente, apoi asigneaza, anul, semestrul, profilul si perioada de valabilitate (pentru un ciclu de 4 ani de studiu).</a:t>
            </a:r>
          </a:p>
        </p:txBody>
      </p:sp>
      <p:pic>
        <p:nvPicPr>
          <p:cNvPr id="4" name="Imagine1"/>
          <p:cNvPicPr>
            <a:picLocks noChangeAspect="1"/>
            <a:extLst>
              <a:ext uri="smNativeData">
                <pr:smNativeData xmlns:mc="http://schemas.openxmlformats.org/markup-compatibility/2006" xmlns:p14="http://schemas.microsoft.com/office/powerpoint/2010/main" xmlns:p15="http://schemas.microsoft.com/office/powerpoint/2012/main" xmlns:pr="smNativeData" xmlns="smNativeData" val="SMDATA_17_0v1YZBMAAAAlAAAAEQAAAC8BAAAAkAAAAEgAAACQAAAAS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AcAAAA4AAAAAAAAAAAAAAAAAAAA////AAAAAAAAAAAAAAAAAAAAAAAAAAAAAAAAAAAAAABkAAAAZAAAAAAAAAAjAAAABAAAAGQAAAAXAAAAFAAAAAAAAAAAAAAA/38AAP9/AAAAAAAACQAAAAQAAACjAwQ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J3vQX///8BAAAAAAAAAAAAAAAAAAAAAAAAAAAAAAAAAAAAAAAAAABChfQCf39/AEJCQgPMzMwAwMD/AH9/fwAAAAAAAAAAAAAAAAD///8AAAAAACEAAAAYAAAAFAAAAO4IAACeBAAA2i8AAIMaAAAAAAAAJgAAAAgAAAD//////////w=="/>
              </a:ext>
            </a:extLst>
          </p:cNvPicPr>
          <p:nvPr/>
        </p:nvPicPr>
        <p:blipFill>
          <a:blip r:embed="rId3"/>
          <a:stretch>
            <a:fillRect/>
          </a:stretch>
        </p:blipFill>
        <p:spPr>
          <a:xfrm>
            <a:off x="1451610" y="750570"/>
            <a:ext cx="6327140" cy="3559175"/>
          </a:xfrm>
          <a:prstGeom prst="rect">
            <a:avLst/>
          </a:prstGeom>
          <a:noFill/>
          <a:ln>
            <a:noFill/>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Diapozitiv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f///wEAAAAAAAAAAAAAAAAAAAAAAAAAAAAAAAAAAAAAAAAAAEKF9AJ/f38AQkJCA8zMzADAwP8Af39/AAAAAAAAAAAAAAAAAAAAAAAAAAAAIQAAABgAAAAUAAAAmwAAABoAAADnNgAAzwMAAAAAAAAmAAAACAAAAD0wAAAAAAAA"/>
              </a:ext>
            </a:extLst>
          </p:cNvSpPr>
          <p:nvPr>
            <p:ph type="title"/>
          </p:nvPr>
        </p:nvSpPr>
        <p:spPr>
          <a:xfrm>
            <a:off x="98425" y="16510"/>
            <a:ext cx="8826500" cy="602615"/>
          </a:xfrm>
        </p:spPr>
        <p:txBody>
          <a:bodyPr vert="horz" wrap="square" lIns="91440" tIns="91440" rIns="91440" bIns="91440" numCol="1" spcCol="215900" anchor="ctr">
            <a:prstTxWarp prst="textNoShape">
              <a:avLst/>
            </a:prstTxWarp>
          </a:bodyPr>
          <a:lstStyle/>
          <a:p>
            <a:pPr marL="0" indent="0" algn="l">
              <a:spcBef>
                <a:spcPts val="0"/>
              </a:spcBef>
              <a:spcAft>
                <a:spcPts val="0"/>
              </a:spcAft>
              <a:buNone/>
            </a:pPr>
            <a:r>
              <a:rPr lang="en-us" cap="none" dirty="0">
                <a:latin typeface="Times New Roman" pitchFamily="1" charset="-18"/>
                <a:ea typeface="Times New Roman" pitchFamily="1" charset="-18"/>
                <a:cs typeface="Times New Roman" pitchFamily="1" charset="-18"/>
              </a:rPr>
              <a:t>User </a:t>
            </a:r>
            <a:r>
              <a:rPr lang="en-us" cap="none" dirty="0" err="1">
                <a:latin typeface="Times New Roman" pitchFamily="1" charset="-18"/>
                <a:ea typeface="Times New Roman" pitchFamily="1" charset="-18"/>
                <a:cs typeface="Times New Roman" pitchFamily="1" charset="-18"/>
              </a:rPr>
              <a:t>Secretar</a:t>
            </a:r>
            <a:r>
              <a:rPr lang="en-us" cap="none" dirty="0">
                <a:latin typeface="Times New Roman" pitchFamily="1" charset="-18"/>
                <a:ea typeface="Times New Roman" pitchFamily="1" charset="-18"/>
                <a:cs typeface="Times New Roman" pitchFamily="1" charset="-18"/>
              </a:rPr>
              <a:t> - Curricula Page - </a:t>
            </a:r>
            <a:r>
              <a:rPr lang="en-us" cap="none">
                <a:latin typeface="Times New Roman" pitchFamily="1" charset="-18"/>
                <a:ea typeface="Times New Roman" pitchFamily="1" charset="-18"/>
                <a:cs typeface="Times New Roman" pitchFamily="1" charset="-18"/>
              </a:rPr>
              <a:t>CreateNewExam</a:t>
            </a:r>
            <a:endParaRPr lang="en-us" cap="none" dirty="0">
              <a:latin typeface="Times New Roman" pitchFamily="1" charset="-18"/>
              <a:ea typeface="Times New Roman" pitchFamily="1" charset="-18"/>
              <a:cs typeface="Times New Roman" pitchFamily="1" charset="-18"/>
            </a:endParaRPr>
          </a:p>
        </p:txBody>
      </p:sp>
      <p:sp>
        <p:nvSpPr>
          <p:cNvPr id="3" name="Casetă text1"/>
          <p:cNvSpPr txBox="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EgAAAA8BAAAAkAAAAEgAAACQAAAAS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NwI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f///wEAAAAAAAAAAAAAAAAAAAAAAAAAAAAAAAAAAAAAAAAAAEKF9AJ/f38AQkJCA8zMzADAwP8Af39/AAAAAAAAAAAAAAAAAAAAAAAAAAAAIQAAABgAAAAUAAAAAAAAAFYXAABBOAAA2BgAAAAAAAAmAAAACAAAAP//////////"/>
              </a:ext>
            </a:extLst>
          </p:cNvSpPr>
          <p:nvPr/>
        </p:nvSpPr>
        <p:spPr>
          <a:xfrm>
            <a:off x="0" y="3793490"/>
            <a:ext cx="9144635" cy="245110"/>
          </a:xfrm>
          <a:prstGeom prst="rect">
            <a:avLst/>
          </a:prstGeom>
          <a:noFill/>
          <a:ln>
            <a:noFill/>
          </a:ln>
          <a:effectLst/>
        </p:spPr>
        <p:txBody>
          <a:bodyPr vert="horz" wrap="square" numCol="1" spcCol="215900" anchor="t"/>
          <a:lstStyle/>
          <a:p>
            <a:pPr algn="just">
              <a:defRPr sz="1100" cap="none"/>
            </a:pPr>
            <a:r>
              <a:t>    Tot din aceasta pagina, se creeaza noi examene, selectand un curriculum, apoi asignand data examenului, profesorul, ora de incepere/terminare si sala in care se desfoasoara examenul. </a:t>
            </a:r>
          </a:p>
          <a:p>
            <a:pPr algn="just">
              <a:defRPr sz="1100" cap="none"/>
            </a:pPr>
            <a:r>
              <a:t>        De precizat ca odata cu crearea examenului, aplicatia creaza automat Catalogul, inserand toti studentii de la profilul respectiv si din anul respectiv (profilul si anul din curriculum). </a:t>
            </a:r>
          </a:p>
          <a:p>
            <a:pPr algn="just">
              <a:defRPr sz="1100" cap="none"/>
            </a:pPr>
            <a:r>
              <a:t>        In cazulcrearii  unui al doilea/treile examen din acelasi an (in toamna) studentii care au restanta in anul in curs sunt inclusi automat in Catalog (grade &lt; 5, anul si profilul = cu cele din curriculum). Studentii din ani mai mari sau cei care vor marire de nota, trebuie sa solicite Reexaminare din pagina StudentUser pentru a fi inclusi in Catalog.</a:t>
            </a:r>
          </a:p>
        </p:txBody>
      </p:sp>
      <p:pic>
        <p:nvPicPr>
          <p:cNvPr id="4" name="Imagine1"/>
          <p:cNvPicPr>
            <a:picLocks noChangeAspect="1"/>
            <a:extLst>
              <a:ext uri="smNativeData">
                <pr:smNativeData xmlns:mc="http://schemas.openxmlformats.org/markup-compatibility/2006" xmlns:p14="http://schemas.microsoft.com/office/powerpoint/2010/main" xmlns:p15="http://schemas.microsoft.com/office/powerpoint/2012/main" xmlns:pr="smNativeData" xmlns="smNativeData" val="SMDATA_17_0v1YZBMAAAAlAAAAEQAAAC8BAAAAkAAAAEgAAACQAAAAS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AcAAAA4AAAAAAAAAAAAAAAAAAAA////AAAAAAAAAAAAAAAAAAAAAAAAAAAAAAAAAAAAAABkAAAAZAAAAAAAAAAjAAAABAAAAGQAAAAXAAAAFAAAAAAAAAAAAAAA/38AAP9/AAAAAAAACQAAAAQAAACjAwQ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J3vQX///8BAAAAAAAAAAAAAAAAAAAAAAAAAAAAAAAAAAAAAAAAAABChfQCf39/AEJCQgPMzMwAwMD/AH9/fwAAAAAAAAAAAAAAAAD///8AAAAAACEAAAAYAAAAFAAAAEMJAABaBAAAVCoAAPQWAAAAAAAAJgAAAAgAAAD//////////w=="/>
              </a:ext>
            </a:extLst>
          </p:cNvPicPr>
          <p:nvPr/>
        </p:nvPicPr>
        <p:blipFill>
          <a:blip r:embed="rId3"/>
          <a:stretch>
            <a:fillRect/>
          </a:stretch>
        </p:blipFill>
        <p:spPr>
          <a:xfrm>
            <a:off x="1505585" y="707390"/>
            <a:ext cx="5375275" cy="3023870"/>
          </a:xfrm>
          <a:prstGeom prst="rect">
            <a:avLst/>
          </a:prstGeom>
          <a:noFill/>
          <a:ln>
            <a:noFill/>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Diapozitiv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f///wEAAAAAAAAAAAAAAAAAAAAAAAAAAAAAAAAAAAAAAAAAAEKF9AJ/f38AQkJCA8zMzADAwP8Af39/AAAAAAAAAAAAAAAAAAAAAAAAAAAAIQAAABgAAAAUAAAAmwAAABoAAADnNgAAzwMAAAAAAAAmAAAACAAAAD0wAAAAAAAA"/>
              </a:ext>
            </a:extLst>
          </p:cNvSpPr>
          <p:nvPr>
            <p:ph type="title"/>
          </p:nvPr>
        </p:nvSpPr>
        <p:spPr>
          <a:xfrm>
            <a:off x="98425" y="16510"/>
            <a:ext cx="8826500" cy="602615"/>
          </a:xfrm>
        </p:spPr>
        <p:txBody>
          <a:bodyPr vert="horz" wrap="square" lIns="91440" tIns="91440" rIns="91440" bIns="91440" numCol="1" spcCol="215900" anchor="ctr">
            <a:prstTxWarp prst="textNoShape">
              <a:avLst/>
            </a:prstTxWarp>
          </a:bodyPr>
          <a:lstStyle/>
          <a:p>
            <a:pPr marL="0" indent="0" algn="l">
              <a:spcBef>
                <a:spcPts val="0"/>
              </a:spcBef>
              <a:spcAft>
                <a:spcPts val="0"/>
              </a:spcAft>
              <a:buNone/>
            </a:pPr>
            <a:r>
              <a:rPr lang="en-us" cap="none">
                <a:latin typeface="Times New Roman" pitchFamily="1" charset="-18"/>
                <a:ea typeface="Times New Roman" pitchFamily="1" charset="-18"/>
                <a:cs typeface="Times New Roman" pitchFamily="1" charset="-18"/>
              </a:rPr>
              <a:t>User Secretar - Exams Page</a:t>
            </a:r>
          </a:p>
        </p:txBody>
      </p:sp>
      <p:sp>
        <p:nvSpPr>
          <p:cNvPr id="3" name="Casetă text1"/>
          <p:cNvSpPr txBox="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EgAAAA8BAAAAkAAAAEgAAACQAAAAS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NwI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f///wEAAAAAAAAAAAAAAAAAAAAAAAAAAAAAAAAAAAAAAAAAAEKF9AJ/f38AQkJCA8zMzADAwP8Af39/AAAAAAAAAAAAAAAAAAAAAAAAAAAAIQAAABgAAAAUAAAAAAAAANQbAABBOAAAVh0AAAAAAAAmAAAACAAAAP//////////"/>
              </a:ext>
            </a:extLst>
          </p:cNvSpPr>
          <p:nvPr/>
        </p:nvSpPr>
        <p:spPr>
          <a:xfrm>
            <a:off x="0" y="4523740"/>
            <a:ext cx="9144635" cy="245110"/>
          </a:xfrm>
          <a:prstGeom prst="rect">
            <a:avLst/>
          </a:prstGeom>
          <a:noFill/>
          <a:ln>
            <a:noFill/>
          </a:ln>
          <a:effectLst/>
        </p:spPr>
        <p:txBody>
          <a:bodyPr vert="horz" wrap="square" numCol="1" spcCol="215900" anchor="t"/>
          <a:lstStyle/>
          <a:p>
            <a:pPr algn="just">
              <a:defRPr sz="1100" cap="none"/>
            </a:pPr>
            <a:r>
              <a:t>    Se vizualizeaza examenele (de catre toti utilizatorii) dar Secretarul poate edita sau sterge examene, in cazuri ce sunt detaliate in paginile urmatoare.</a:t>
            </a:r>
          </a:p>
        </p:txBody>
      </p:sp>
      <p:pic>
        <p:nvPicPr>
          <p:cNvPr id="4" name="Imagine1"/>
          <p:cNvPicPr>
            <a:picLocks noChangeAspect="1"/>
            <a:extLst>
              <a:ext uri="smNativeData">
                <pr:smNativeData xmlns:mc="http://schemas.openxmlformats.org/markup-compatibility/2006" xmlns:p14="http://schemas.microsoft.com/office/powerpoint/2010/main" xmlns:p15="http://schemas.microsoft.com/office/powerpoint/2012/main" xmlns:pr="smNativeData" xmlns="smNativeData" val="SMDATA_17_0v1YZBMAAAAlAAAAEQAAAC8BAAAAkAAAAEgAAACQAAAAS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J3vQX///8BAAAAAAAAAAAAAAAAAAAAAAAAAAAAAAAAAAAAAAAAAABChfQCf39/AEJCQgPMzMwAwMD/AH9/fwAAAAAAAAAAAAAAAAD///8AAAAAACEAAAAYAAAAFAAAANsHAAArBQAALi8AAEsbAAAAAAAAJgAAAAgAAAD//////////w=="/>
              </a:ext>
            </a:extLst>
          </p:cNvPicPr>
          <p:nvPr/>
        </p:nvPicPr>
        <p:blipFill>
          <a:blip r:embed="rId3"/>
          <a:stretch>
            <a:fillRect/>
          </a:stretch>
        </p:blipFill>
        <p:spPr>
          <a:xfrm>
            <a:off x="1276985" y="840105"/>
            <a:ext cx="6392545" cy="3596640"/>
          </a:xfrm>
          <a:prstGeom prst="rect">
            <a:avLst/>
          </a:prstGeom>
          <a:noFill/>
          <a:ln>
            <a:noFill/>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Diapozitiv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f///wEAAAAAAAAAAAAAAAAAAAAAAAAAAAAAAAAAAAAAAAAAAEKF9AJ/f38AQkJCA8zMzADAwP8Af39/AAAAAAAAAAAAAAAAAAAAAAAAAAAAIQAAABgAAAAUAAAAmwAAABoAAADnNgAAzwMAAAAAAAAmAAAACAAAAD0wAAAAAAAA"/>
              </a:ext>
            </a:extLst>
          </p:cNvSpPr>
          <p:nvPr>
            <p:ph type="title"/>
          </p:nvPr>
        </p:nvSpPr>
        <p:spPr>
          <a:xfrm>
            <a:off x="98425" y="16510"/>
            <a:ext cx="8826500" cy="602615"/>
          </a:xfrm>
        </p:spPr>
        <p:txBody>
          <a:bodyPr vert="horz" wrap="square" lIns="91440" tIns="91440" rIns="91440" bIns="91440" numCol="1" spcCol="215900" anchor="ctr">
            <a:prstTxWarp prst="textNoShape">
              <a:avLst/>
            </a:prstTxWarp>
          </a:bodyPr>
          <a:lstStyle/>
          <a:p>
            <a:pPr marL="0" indent="0" algn="l">
              <a:spcBef>
                <a:spcPts val="0"/>
              </a:spcBef>
              <a:spcAft>
                <a:spcPts val="0"/>
              </a:spcAft>
              <a:buNone/>
            </a:pPr>
            <a:r>
              <a:rPr lang="en-us" cap="none">
                <a:latin typeface="Times New Roman" pitchFamily="1" charset="-18"/>
                <a:ea typeface="Times New Roman" pitchFamily="1" charset="-18"/>
                <a:cs typeface="Times New Roman" pitchFamily="1" charset="-18"/>
              </a:rPr>
              <a:t>User Secretar - Exams Page</a:t>
            </a:r>
          </a:p>
        </p:txBody>
      </p:sp>
      <p:sp>
        <p:nvSpPr>
          <p:cNvPr id="3" name="Casetă text1"/>
          <p:cNvSpPr txBox="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EgAAAA8BAAAAkAAAAEgAAACQAAAAS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NwIAAD/fwAA/38AAAAAAAAJAAAABAAAAHk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f///wEAAAAAAAAAAAAAAAAAAAAAAAAAAAAAAAAAAAAAAAAAAEKF9AJ/f38AQkJCA8zMzADAwP8Af39/AAAAAAAAAAAAAAAAAAAAAAAAAAAAIQAAABgAAAAUAAAAAAAAAAAdAABBOAAAgh4AAAAAAAAmAAAACAAAAP//////////"/>
              </a:ext>
            </a:extLst>
          </p:cNvSpPr>
          <p:nvPr/>
        </p:nvSpPr>
        <p:spPr>
          <a:xfrm>
            <a:off x="0" y="4714240"/>
            <a:ext cx="9144635" cy="245110"/>
          </a:xfrm>
          <a:prstGeom prst="rect">
            <a:avLst/>
          </a:prstGeom>
          <a:noFill/>
          <a:ln>
            <a:noFill/>
          </a:ln>
          <a:effectLst/>
        </p:spPr>
        <p:txBody>
          <a:bodyPr vert="horz" wrap="square" numCol="1" spcCol="215900" anchor="t"/>
          <a:lstStyle/>
          <a:p>
            <a:pPr algn="ctr">
              <a:defRPr sz="1100" cap="none"/>
            </a:pPr>
            <a:r>
              <a:t>    Editarea poate fi realizata numai pana profesorul inchide un examen.</a:t>
            </a:r>
          </a:p>
        </p:txBody>
      </p:sp>
      <p:pic>
        <p:nvPicPr>
          <p:cNvPr id="4" name="Imagine1"/>
          <p:cNvPicPr>
            <a:picLocks noChangeAspect="1"/>
            <a:extLst>
              <a:ext uri="smNativeData">
                <pr:smNativeData xmlns:mc="http://schemas.openxmlformats.org/markup-compatibility/2006" xmlns:p14="http://schemas.microsoft.com/office/powerpoint/2010/main" xmlns:p15="http://schemas.microsoft.com/office/powerpoint/2012/main" xmlns:pr="smNativeData" xmlns="smNativeData" val="SMDATA_17_0v1YZBMAAAAlAAAAEQAAAC8BAAAAkAAAAEgAAACQAAAAS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J3vQX///8BAAAAAAAAAAAAAAAAAAAAAAAAAAAAAAAAAAAAAAAAAABChfQCf39/AEJCQgPMzMwAwMD/AH9/fwAAAAAAAAAAAAAAAAD///8AAAAAACEAAAAYAAAAFAAAACEHAACXBAAAODAAALMbAAAAAAAAJgAAAAgAAAD//////////w=="/>
              </a:ext>
            </a:extLst>
          </p:cNvPicPr>
          <p:nvPr/>
        </p:nvPicPr>
        <p:blipFill>
          <a:blip r:embed="rId3"/>
          <a:stretch>
            <a:fillRect/>
          </a:stretch>
        </p:blipFill>
        <p:spPr>
          <a:xfrm>
            <a:off x="1158875" y="746125"/>
            <a:ext cx="6679565" cy="3756660"/>
          </a:xfrm>
          <a:prstGeom prst="rect">
            <a:avLst/>
          </a:prstGeom>
          <a:noFill/>
          <a:ln>
            <a:noFill/>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Diapozitiv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f///wEAAAAAAAAAAAAAAAAAAAAAAAAAAAAAAAAAAAAAAAAAAEKF9AJ/f38AQkJCA8zMzADAwP8Af39/AAAAAAAAAAAAAAAAAAAAAAAAAAAAIQAAABgAAAAUAAAAmwAAABoAAADnNgAAzwMAAAAAAAAmAAAACAAAAD0wAAAAAAAA"/>
              </a:ext>
            </a:extLst>
          </p:cNvSpPr>
          <p:nvPr>
            <p:ph type="title"/>
          </p:nvPr>
        </p:nvSpPr>
        <p:spPr>
          <a:xfrm>
            <a:off x="98425" y="16510"/>
            <a:ext cx="8826500" cy="602615"/>
          </a:xfrm>
        </p:spPr>
        <p:txBody>
          <a:bodyPr vert="horz" wrap="square" lIns="91440" tIns="91440" rIns="91440" bIns="91440" numCol="1" spcCol="215900" anchor="ctr">
            <a:prstTxWarp prst="textNoShape">
              <a:avLst/>
            </a:prstTxWarp>
          </a:bodyPr>
          <a:lstStyle/>
          <a:p>
            <a:pPr marL="0" indent="0" algn="l">
              <a:spcBef>
                <a:spcPts val="0"/>
              </a:spcBef>
              <a:spcAft>
                <a:spcPts val="0"/>
              </a:spcAft>
              <a:buNone/>
            </a:pPr>
            <a:r>
              <a:rPr lang="en-us" cap="none">
                <a:latin typeface="Times New Roman" pitchFamily="1" charset="-18"/>
                <a:ea typeface="Times New Roman" pitchFamily="1" charset="-18"/>
                <a:cs typeface="Times New Roman" pitchFamily="1" charset="-18"/>
              </a:rPr>
              <a:t>User Secretar - Exams Page</a:t>
            </a:r>
          </a:p>
        </p:txBody>
      </p:sp>
      <p:sp>
        <p:nvSpPr>
          <p:cNvPr id="3" name="Casetă text1"/>
          <p:cNvSpPr txBox="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EgAAAA8BAAAAkAAAAEgAAACQAAAAS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NwI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f///wEAAAAAAAAAAAAAAAAAAAAAAAAAAAAAAAAAAAAAAAAAAEKF9AJ/f38AQkJCA8zMzADAwP8Af39/AAAAAAAAAAAAAAAAAAAAAAAAAAAAIQAAABgAAAAUAAAAAAAAANQbAABBOAAAVh0AAAAAAAAmAAAACAAAAP//////////"/>
              </a:ext>
            </a:extLst>
          </p:cNvSpPr>
          <p:nvPr/>
        </p:nvSpPr>
        <p:spPr>
          <a:xfrm>
            <a:off x="0" y="4523740"/>
            <a:ext cx="9144635" cy="245110"/>
          </a:xfrm>
          <a:prstGeom prst="rect">
            <a:avLst/>
          </a:prstGeom>
          <a:noFill/>
          <a:ln>
            <a:noFill/>
          </a:ln>
          <a:effectLst/>
        </p:spPr>
        <p:txBody>
          <a:bodyPr vert="horz" wrap="square" numCol="1" spcCol="215900" anchor="t"/>
          <a:lstStyle/>
          <a:p>
            <a:pPr algn="just">
              <a:defRPr sz="1100" cap="none"/>
            </a:pPr>
            <a:r>
              <a:t>  Stergerea unui examen poate fi realizata (numai de Secretar) daca in prealabil se redeschide examenul de catre Profesor.</a:t>
            </a:r>
          </a:p>
          <a:p>
            <a:pPr algn="just">
              <a:defRPr sz="1100" cap="none"/>
            </a:pPr>
            <a:r>
              <a:t>  Daca datele sunt totusi utile, avand in vedere ca sunt sterse toate datele despre examen (inclusiv notele) ar trebui reimplementate de Profesor,   pentru ca userul Secretar nu are acces la note.</a:t>
            </a:r>
          </a:p>
        </p:txBody>
      </p:sp>
      <p:pic>
        <p:nvPicPr>
          <p:cNvPr id="4" name="Imagine1"/>
          <p:cNvPicPr>
            <a:picLocks noChangeAspect="1"/>
            <a:extLst>
              <a:ext uri="smNativeData">
                <pr:smNativeData xmlns:mc="http://schemas.openxmlformats.org/markup-compatibility/2006" xmlns:p14="http://schemas.microsoft.com/office/powerpoint/2010/main" xmlns:p15="http://schemas.microsoft.com/office/powerpoint/2012/main" xmlns:pr="smNativeData" xmlns="smNativeData" val="SMDATA_17_0v1YZBMAAAAlAAAAEQAAAC8BAAAAkAAAAEgAAACQAAAAS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J3vQX///8BAAAAAAAAAAAAAAAAAAAAAAAAAAAAAAAAAAAAAAAAAABChfQCf39/AEJCQgPMzMwAwMD/AH9/fwAAAAAAAAAAAAAAAAD///8AAAAAACEAAAAYAAAAFAAAAIsIAADgBAAApDAAAG4bAAAAAAAAJgAAAAgAAAD//////////w=="/>
              </a:ext>
            </a:extLst>
          </p:cNvPicPr>
          <p:nvPr/>
        </p:nvPicPr>
        <p:blipFill>
          <a:blip r:embed="rId3"/>
          <a:stretch>
            <a:fillRect/>
          </a:stretch>
        </p:blipFill>
        <p:spPr>
          <a:xfrm>
            <a:off x="1388745" y="792480"/>
            <a:ext cx="6518275" cy="3666490"/>
          </a:xfrm>
          <a:prstGeom prst="rect">
            <a:avLst/>
          </a:prstGeom>
          <a:noFill/>
          <a:ln>
            <a:noFill/>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Diapozitiv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f///wEAAAAAAAAAAAAAAAAAAAAAAAAAAAAAAAAAAAAAAAAAAEKF9AJ/f38AQkJCA8zMzADAwP8Af39/AAAAAAAAAAAAAAAAAAAAAAAAAAAAIQAAABgAAAAUAAAAmwAAABoAAADnNgAAzwMAAAAAAAAmAAAACAAAAD0wAAAAAAAA"/>
              </a:ext>
            </a:extLst>
          </p:cNvSpPr>
          <p:nvPr>
            <p:ph type="title"/>
          </p:nvPr>
        </p:nvSpPr>
        <p:spPr>
          <a:xfrm>
            <a:off x="98425" y="16510"/>
            <a:ext cx="8826500" cy="602615"/>
          </a:xfrm>
        </p:spPr>
        <p:txBody>
          <a:bodyPr vert="horz" wrap="square" lIns="91440" tIns="91440" rIns="91440" bIns="91440" numCol="1" spcCol="215900" anchor="ctr">
            <a:prstTxWarp prst="textNoShape">
              <a:avLst/>
            </a:prstTxWarp>
          </a:bodyPr>
          <a:lstStyle/>
          <a:p>
            <a:pPr marL="0" indent="0" algn="l">
              <a:spcBef>
                <a:spcPts val="0"/>
              </a:spcBef>
              <a:spcAft>
                <a:spcPts val="0"/>
              </a:spcAft>
              <a:buNone/>
            </a:pPr>
            <a:r>
              <a:rPr lang="en-us" cap="none">
                <a:latin typeface="Times New Roman" pitchFamily="1" charset="-18"/>
                <a:ea typeface="Times New Roman" pitchFamily="1" charset="-18"/>
                <a:cs typeface="Times New Roman" pitchFamily="1" charset="-18"/>
              </a:rPr>
              <a:t>User Secretar - SecretarUser Page</a:t>
            </a:r>
          </a:p>
        </p:txBody>
      </p:sp>
      <p:sp>
        <p:nvSpPr>
          <p:cNvPr id="3" name="Casetă text1"/>
          <p:cNvSpPr txBox="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EgAAAA8BAAAAkAAAAEgAAACQAAAAS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NwI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f///wEAAAAAAAAAAAAAAAAAAAAAAAAAAAAAAAAAAAAAAAAAAEKF9AJ/f38AQkJCA8zMzADAwP8Af39/AAAAAAAAAAAAAAAAAAAAAAAAAAAAIQAAABgAAAAUAAAAAAAAAEYXAABBOAAABBoAAAAAAAAmAAAACAAAAP//////////"/>
              </a:ext>
            </a:extLst>
          </p:cNvSpPr>
          <p:nvPr/>
        </p:nvSpPr>
        <p:spPr>
          <a:xfrm>
            <a:off x="0" y="3783330"/>
            <a:ext cx="9144635" cy="445770"/>
          </a:xfrm>
          <a:prstGeom prst="rect">
            <a:avLst/>
          </a:prstGeom>
          <a:noFill/>
          <a:ln>
            <a:noFill/>
          </a:ln>
          <a:effectLst/>
        </p:spPr>
        <p:txBody>
          <a:bodyPr vert="horz" wrap="square" numCol="1" spcCol="215900" anchor="t"/>
          <a:lstStyle/>
          <a:p>
            <a:pPr algn="just">
              <a:defRPr sz="1100" cap="none"/>
            </a:pPr>
            <a:r>
              <a:t>     Din aceasta pagina, userul cu rol de Secretar poate aproba includerea in Catalog a studentilor care au solicit marire de nota sau cei din ani mai mari care au restanta la examenul respectiv (dupa ce verifica legalitatea solicitarii - maxim 2 mariri pentru student integralist, achitare taxa reexaminare pentru studenti din ani mai mari, etc).</a:t>
            </a:r>
          </a:p>
          <a:p>
            <a:pPr algn="just">
              <a:defRPr sz="1100" cap="none"/>
            </a:pPr>
            <a:r>
              <a:t>     Odata ce solicitarea a fost aprobata, studentul este inclus in Catalog si solicitarea nu mai apare in pagina SecretarUser.</a:t>
            </a:r>
          </a:p>
          <a:p>
            <a:pPr algn="just">
              <a:defRPr sz="1100" cap="none"/>
            </a:pPr>
            <a:r>
              <a:t>In cazul in care Secretar nu aproba cererea, Studentul vede aceasta in pagina proprie si poate lua legatura la secretariat sa isi rezolve problema.</a:t>
            </a:r>
          </a:p>
          <a:p>
            <a:pPr algn="just">
              <a:defRPr sz="1100" cap="none"/>
            </a:pPr>
            <a:r>
              <a:t>    Pentru cazurile in care Secretar nu doreste sa mai lase in asteptare o cerere o poate sterge. De asemenea cererile pentru sesiuni anterioare nu sunt afisate (nu a fost implementat inca).</a:t>
            </a:r>
          </a:p>
        </p:txBody>
      </p:sp>
      <p:pic>
        <p:nvPicPr>
          <p:cNvPr id="4" name="Imagine1"/>
          <p:cNvPicPr>
            <a:picLocks noChangeAspect="1"/>
            <a:extLst>
              <a:ext uri="smNativeData">
                <pr:smNativeData xmlns:mc="http://schemas.openxmlformats.org/markup-compatibility/2006" xmlns:p14="http://schemas.microsoft.com/office/powerpoint/2010/main" xmlns:p15="http://schemas.microsoft.com/office/powerpoint/2012/main" xmlns:pr="smNativeData" xmlns="smNativeData" val="SMDATA_17_0v1YZBMAAAAlAAAAEQAAAC8BAAAAkAAAAEgAAACQAAAAS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AcAAAA4AAAAAAAAAAAAAAAAAAAA////AAAAAAAAAAAAAAAAAAAAAAAAAAAAAAAAAAAAAABkAAAAZAAAAAAAAAAjAAAABAAAAGQAAAAXAAAAFAAAAAAAAAAAAAAA/38AAP9/AAAAAAAACQAAAAQAAACjAwQ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J3vQX///8BAAAAAAAAAAAAAAAAAAAAAAAAAAAAAAAAAAAAAAAAAABChfQCf39/AEJCQgPMzMwAwMD/AH9/fwAAAAAAAAAAAAAAAAD///8AAAAAACEAAAAYAAAAFAAAAOQBAAAuBwAAVhcAAD8TAAAAAAAAJgAAAAgAAAD//////////w=="/>
              </a:ext>
            </a:extLst>
          </p:cNvPicPr>
          <p:nvPr/>
        </p:nvPicPr>
        <p:blipFill>
          <a:blip r:embed="rId3"/>
          <a:stretch>
            <a:fillRect/>
          </a:stretch>
        </p:blipFill>
        <p:spPr>
          <a:xfrm>
            <a:off x="307340" y="1167130"/>
            <a:ext cx="3486150" cy="1961515"/>
          </a:xfrm>
          <a:prstGeom prst="rect">
            <a:avLst/>
          </a:prstGeom>
          <a:noFill/>
          <a:ln>
            <a:noFill/>
          </a:ln>
          <a:effectLst/>
        </p:spPr>
      </p:pic>
      <p:pic>
        <p:nvPicPr>
          <p:cNvPr id="5" name="Imagine2"/>
          <p:cNvPicPr>
            <a:picLocks noChangeAspect="1"/>
            <a:extLst>
              <a:ext uri="smNativeData">
                <pr:smNativeData xmlns:mc="http://schemas.openxmlformats.org/markup-compatibility/2006" xmlns:p14="http://schemas.microsoft.com/office/powerpoint/2010/main" xmlns:p15="http://schemas.microsoft.com/office/powerpoint/2012/main" xmlns:pr="smNativeData" xmlns="smNativeData" val="SMDATA_17_0v1YZBMAAAAlAAAAEQAAAC8BAAAAkAAAAEgAAACQAAAAS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J3vQX///8BAAAAAAAAAAAAAAAAAAAAAAAAAAAAAAAAAAAAAAAAAABChfQCf39/AEJCQgPMzMwAwMD/AH9/fwAAAAAAAAAAAAAAAAD///8AAAAAACEAAAAYAAAAFAAAAIgXAAD1BAAA5DYAAJkWAAAAAAAAJgAAAAgAAAD//////////w=="/>
              </a:ext>
            </a:extLst>
          </p:cNvPicPr>
          <p:nvPr/>
        </p:nvPicPr>
        <p:blipFill>
          <a:blip r:embed="rId4"/>
          <a:stretch>
            <a:fillRect/>
          </a:stretch>
        </p:blipFill>
        <p:spPr>
          <a:xfrm>
            <a:off x="3825240" y="805815"/>
            <a:ext cx="5097780" cy="2867660"/>
          </a:xfrm>
          <a:prstGeom prst="rect">
            <a:avLst/>
          </a:prstGeom>
          <a:noFill/>
          <a:ln>
            <a:noFill/>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Diapozitiv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f///wEAAAAAAAAAAAAAAAAAAAAAAAAAAAAAAAAAAAAAAAAAAEKF9AJ/f38AQkJCA8zMzADAwP8Af39/AAAAAAAAAAAAAAAAAAAAAAAAAAAAIQAAABgAAAAUAAAAmwAAABoAAADnNgAAzwMAAAAAAAAmAAAACAAAAD0wAAAAAAAA"/>
              </a:ext>
            </a:extLst>
          </p:cNvSpPr>
          <p:nvPr>
            <p:ph type="title"/>
          </p:nvPr>
        </p:nvSpPr>
        <p:spPr>
          <a:xfrm>
            <a:off x="98425" y="16510"/>
            <a:ext cx="8826500" cy="602615"/>
          </a:xfrm>
        </p:spPr>
        <p:txBody>
          <a:bodyPr vert="horz" wrap="square" lIns="91440" tIns="91440" rIns="91440" bIns="91440" numCol="1" spcCol="215900" anchor="ctr">
            <a:prstTxWarp prst="textNoShape">
              <a:avLst/>
            </a:prstTxWarp>
          </a:bodyPr>
          <a:lstStyle/>
          <a:p>
            <a:pPr marL="0" indent="0" algn="l">
              <a:spcBef>
                <a:spcPts val="0"/>
              </a:spcBef>
              <a:spcAft>
                <a:spcPts val="0"/>
              </a:spcAft>
              <a:buNone/>
            </a:pPr>
            <a:r>
              <a:rPr lang="en-us" cap="none">
                <a:latin typeface="Times New Roman" pitchFamily="1" charset="-18"/>
                <a:ea typeface="Times New Roman" pitchFamily="1" charset="-18"/>
                <a:cs typeface="Times New Roman" pitchFamily="1" charset="-18"/>
              </a:rPr>
              <a:t>User Authentication</a:t>
            </a:r>
            <a:r>
              <a:rPr cap="none">
                <a:latin typeface="Times New Roman" pitchFamily="1" charset="-18"/>
                <a:ea typeface="Times New Roman" pitchFamily="1" charset="-18"/>
                <a:cs typeface="Times New Roman" pitchFamily="1" charset="-18"/>
              </a:rPr>
              <a:t> Page</a:t>
            </a:r>
          </a:p>
        </p:txBody>
      </p:sp>
      <p:pic>
        <p:nvPicPr>
          <p:cNvPr id="5" name="Picture 4">
            <a:extLst>
              <a:ext uri="{FF2B5EF4-FFF2-40B4-BE49-F238E27FC236}">
                <a16:creationId xmlns:a16="http://schemas.microsoft.com/office/drawing/2014/main" id="{F7AA4E6A-3713-1FAF-86D1-28DF96C48509}"/>
              </a:ext>
            </a:extLst>
          </p:cNvPr>
          <p:cNvPicPr>
            <a:picLocks noChangeAspect="1"/>
          </p:cNvPicPr>
          <p:nvPr/>
        </p:nvPicPr>
        <p:blipFill>
          <a:blip r:embed="rId3"/>
          <a:stretch>
            <a:fillRect/>
          </a:stretch>
        </p:blipFill>
        <p:spPr>
          <a:xfrm>
            <a:off x="326575" y="690330"/>
            <a:ext cx="8522472" cy="443666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Diapozitiv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f///wEAAAAAAAAAAAAAAAAAAAAAAAAAAAAAAAAAAAAAAAAAAEKF9AJ/f38AQkJCA8zMzADAwP8Af39/AAAAAAAAAAAAAAAAAAAAAAAAAAAAIQAAABgAAAAUAAAAmwAAABoAAADnNgAAzwMAABAAAAAmAAAACAAAADwwAAAAAAAA"/>
              </a:ext>
            </a:extLst>
          </p:cNvSpPr>
          <p:nvPr>
            <p:ph type="title"/>
          </p:nvPr>
        </p:nvSpPr>
        <p:spPr/>
        <p:txBody>
          <a:bodyPr vert="horz" wrap="square" lIns="91440" tIns="91440" rIns="91440" bIns="91440" numCol="1" spcCol="215900" anchor="ctr">
            <a:prstTxWarp prst="textNoShape">
              <a:avLst/>
            </a:prstTxWarp>
          </a:bodyPr>
          <a:lstStyle/>
          <a:p>
            <a:pPr marL="0" indent="0" algn="l">
              <a:spcBef>
                <a:spcPts val="0"/>
              </a:spcBef>
              <a:spcAft>
                <a:spcPts val="0"/>
              </a:spcAft>
              <a:buNone/>
            </a:pPr>
            <a:r>
              <a:rPr lang="en-us" cap="none">
                <a:latin typeface="Times New Roman" pitchFamily="1" charset="-18"/>
                <a:ea typeface="Times New Roman" pitchFamily="1" charset="-18"/>
                <a:cs typeface="Times New Roman" pitchFamily="1" charset="-18"/>
              </a:rPr>
              <a:t>User Authentication</a:t>
            </a:r>
            <a:endParaRPr cap="none">
              <a:latin typeface="Times New Roman" pitchFamily="1" charset="-18"/>
              <a:ea typeface="Times New Roman" pitchFamily="1" charset="-18"/>
              <a:cs typeface="Times New Roman" pitchFamily="1" charset="-18"/>
            </a:endParaRPr>
          </a:p>
        </p:txBody>
      </p:sp>
      <p:sp>
        <p:nvSpPr>
          <p:cNvPr id="3" name="Google Shape;74;p14"/>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EAAAADAAAA+fn5AJmZmQAAAAAAAAAAAAAAAAAAAAAAAAAAAAAAAAAAAAAAeAAAAAEAAABAAAAAAAAAAJz////BAQAAAAAAAAIAAAAjAAAA+fn5AE8AAADe3t4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fn5AJmZmQD5+fkA3t7eAAAAAAAAAAAAAAAAAAAAAAAAAAAAAAAAAEKF9AJ/f38AQkJCA8zMzADAwP8Af39/AAAAAAAAAAAAAAAAAAAAAAAAAAAAIQAAABgAAAAUAAAAAAAAACoEAABAOAAA5h4AAAAAAAAmAAAACAAAAL+/AAAAAAAA"/>
              </a:ext>
            </a:extLst>
          </p:cNvSpPr>
          <p:nvPr>
            <p:ph type="body" idx="4294967295"/>
          </p:nvPr>
        </p:nvSpPr>
        <p:spPr>
          <a:xfrm>
            <a:off x="0" y="676910"/>
            <a:ext cx="9144000" cy="4345940"/>
          </a:xfrm>
          <a:prstGeom prst="rect">
            <a:avLst/>
          </a:prstGeom>
        </p:spPr>
        <p:txBody>
          <a:bodyPr vert="horz" wrap="square" lIns="91440" tIns="91440" rIns="91440" bIns="91440" numCol="1" spcCol="215900" anchor="ctr">
            <a:prstTxWarp prst="textNoShape">
              <a:avLst/>
            </a:prstTxWarp>
          </a:bodyPr>
          <a:lstStyle/>
          <a:p>
            <a:pPr marL="457200" indent="-342900" algn="l">
              <a:lnSpc>
                <a:spcPct val="95000"/>
              </a:lnSpc>
              <a:spcBef>
                <a:spcPts val="0"/>
              </a:spcBef>
              <a:spcAft>
                <a:spcPts val="0"/>
              </a:spcAft>
              <a:buNone/>
            </a:pPr>
            <a:r>
              <a:rPr lang="en-us" sz="1400" cap="none" dirty="0">
                <a:latin typeface="Times New Roman" pitchFamily="1" charset="-18"/>
                <a:ea typeface="Times New Roman" pitchFamily="1" charset="-18"/>
                <a:cs typeface="Times New Roman" pitchFamily="1" charset="-18"/>
              </a:rPr>
              <a:t>      	In </a:t>
            </a:r>
            <a:r>
              <a:rPr lang="en-us" sz="1400" cap="none" dirty="0" err="1">
                <a:latin typeface="Times New Roman" pitchFamily="1" charset="-18"/>
                <a:ea typeface="Times New Roman" pitchFamily="1" charset="-18"/>
                <a:cs typeface="Times New Roman" pitchFamily="1" charset="-18"/>
              </a:rPr>
              <a:t>aplicatie</a:t>
            </a:r>
            <a:r>
              <a:rPr lang="en-us" sz="1400" cap="none" dirty="0">
                <a:latin typeface="Times New Roman" pitchFamily="1" charset="-18"/>
                <a:ea typeface="Times New Roman" pitchFamily="1" charset="-18"/>
                <a:cs typeface="Times New Roman" pitchFamily="1" charset="-18"/>
              </a:rPr>
              <a:t> </a:t>
            </a:r>
            <a:r>
              <a:rPr lang="en-us" sz="1400" cap="none" dirty="0" err="1">
                <a:latin typeface="Times New Roman" pitchFamily="1" charset="-18"/>
                <a:ea typeface="Times New Roman" pitchFamily="1" charset="-18"/>
                <a:cs typeface="Times New Roman" pitchFamily="1" charset="-18"/>
              </a:rPr>
              <a:t>exista</a:t>
            </a:r>
            <a:r>
              <a:rPr lang="en-us" sz="1400" cap="none" dirty="0">
                <a:latin typeface="Times New Roman" pitchFamily="1" charset="-18"/>
                <a:ea typeface="Times New Roman" pitchFamily="1" charset="-18"/>
                <a:cs typeface="Times New Roman" pitchFamily="1" charset="-18"/>
              </a:rPr>
              <a:t> 4 </a:t>
            </a:r>
            <a:r>
              <a:rPr lang="en-us" sz="1400" cap="none" dirty="0" err="1">
                <a:latin typeface="Times New Roman" pitchFamily="1" charset="-18"/>
                <a:ea typeface="Times New Roman" pitchFamily="1" charset="-18"/>
                <a:cs typeface="Times New Roman" pitchFamily="1" charset="-18"/>
              </a:rPr>
              <a:t>tipuri</a:t>
            </a:r>
            <a:r>
              <a:rPr lang="en-us" sz="1400" cap="none" dirty="0">
                <a:latin typeface="Times New Roman" pitchFamily="1" charset="-18"/>
                <a:ea typeface="Times New Roman" pitchFamily="1" charset="-18"/>
                <a:cs typeface="Times New Roman" pitchFamily="1" charset="-18"/>
              </a:rPr>
              <a:t> de </a:t>
            </a:r>
            <a:r>
              <a:rPr lang="en-us" sz="1400" cap="none" dirty="0" err="1">
                <a:latin typeface="Times New Roman" pitchFamily="1" charset="-18"/>
                <a:ea typeface="Times New Roman" pitchFamily="1" charset="-18"/>
                <a:cs typeface="Times New Roman" pitchFamily="1" charset="-18"/>
              </a:rPr>
              <a:t>useri</a:t>
            </a:r>
            <a:r>
              <a:rPr lang="en-us" sz="1400" cap="none" dirty="0">
                <a:latin typeface="Times New Roman" pitchFamily="1" charset="-18"/>
                <a:ea typeface="Times New Roman" pitchFamily="1" charset="-18"/>
                <a:cs typeface="Times New Roman" pitchFamily="1" charset="-18"/>
              </a:rPr>
              <a:t> (</a:t>
            </a:r>
            <a:r>
              <a:rPr lang="en-us" sz="1400" cap="none" dirty="0" err="1">
                <a:latin typeface="Times New Roman" pitchFamily="1" charset="-18"/>
                <a:ea typeface="Times New Roman" pitchFamily="1" charset="-18"/>
                <a:cs typeface="Times New Roman" pitchFamily="1" charset="-18"/>
              </a:rPr>
              <a:t>roluri</a:t>
            </a:r>
            <a:r>
              <a:rPr lang="en-us" sz="1400" cap="none" dirty="0">
                <a:latin typeface="Times New Roman" pitchFamily="1" charset="-18"/>
                <a:ea typeface="Times New Roman" pitchFamily="1" charset="-18"/>
                <a:cs typeface="Times New Roman" pitchFamily="1" charset="-18"/>
              </a:rPr>
              <a:t>): </a:t>
            </a:r>
            <a:r>
              <a:rPr lang="en-us" sz="1400" b="1" cap="none" dirty="0">
                <a:latin typeface="Times New Roman" pitchFamily="1" charset="-18"/>
                <a:ea typeface="Times New Roman" pitchFamily="1" charset="-18"/>
                <a:cs typeface="Times New Roman" pitchFamily="1" charset="-18"/>
              </a:rPr>
              <a:t>Student</a:t>
            </a:r>
            <a:r>
              <a:rPr lang="en-us" sz="1400" cap="none" dirty="0">
                <a:latin typeface="Times New Roman" pitchFamily="1" charset="-18"/>
                <a:ea typeface="Times New Roman" pitchFamily="1" charset="-18"/>
                <a:cs typeface="Times New Roman" pitchFamily="1" charset="-18"/>
              </a:rPr>
              <a:t>, </a:t>
            </a:r>
            <a:r>
              <a:rPr lang="en-us" sz="1400" b="1" cap="none" dirty="0" err="1">
                <a:latin typeface="Times New Roman" pitchFamily="1" charset="-18"/>
                <a:ea typeface="Times New Roman" pitchFamily="1" charset="-18"/>
                <a:cs typeface="Times New Roman" pitchFamily="1" charset="-18"/>
              </a:rPr>
              <a:t>Profesor</a:t>
            </a:r>
            <a:r>
              <a:rPr lang="en-us" sz="1400" cap="none" dirty="0">
                <a:latin typeface="Times New Roman" pitchFamily="1" charset="-18"/>
                <a:ea typeface="Times New Roman" pitchFamily="1" charset="-18"/>
                <a:cs typeface="Times New Roman" pitchFamily="1" charset="-18"/>
              </a:rPr>
              <a:t>, </a:t>
            </a:r>
            <a:r>
              <a:rPr lang="en-us" sz="1400" b="1" cap="none" dirty="0" err="1">
                <a:latin typeface="Times New Roman" pitchFamily="1" charset="-18"/>
                <a:ea typeface="Times New Roman" pitchFamily="1" charset="-18"/>
                <a:cs typeface="Times New Roman" pitchFamily="1" charset="-18"/>
              </a:rPr>
              <a:t>Secretar</a:t>
            </a:r>
            <a:r>
              <a:rPr lang="en-us" sz="1400" cap="none" dirty="0">
                <a:latin typeface="Times New Roman" pitchFamily="1" charset="-18"/>
                <a:ea typeface="Times New Roman" pitchFamily="1" charset="-18"/>
                <a:cs typeface="Times New Roman" pitchFamily="1" charset="-18"/>
              </a:rPr>
              <a:t> </a:t>
            </a:r>
            <a:r>
              <a:rPr lang="en-us" sz="1400" cap="none" dirty="0" err="1">
                <a:latin typeface="Times New Roman" pitchFamily="1" charset="-18"/>
                <a:ea typeface="Times New Roman" pitchFamily="1" charset="-18"/>
                <a:cs typeface="Times New Roman" pitchFamily="1" charset="-18"/>
              </a:rPr>
              <a:t>si</a:t>
            </a:r>
            <a:r>
              <a:rPr lang="en-us" sz="1400" cap="none" dirty="0">
                <a:latin typeface="Times New Roman" pitchFamily="1" charset="-18"/>
                <a:ea typeface="Times New Roman" pitchFamily="1" charset="-18"/>
                <a:cs typeface="Times New Roman" pitchFamily="1" charset="-18"/>
              </a:rPr>
              <a:t> </a:t>
            </a:r>
            <a:r>
              <a:rPr lang="en-us" sz="1400" b="1" cap="none" dirty="0">
                <a:latin typeface="Times New Roman" pitchFamily="1" charset="-18"/>
                <a:ea typeface="Times New Roman" pitchFamily="1" charset="-18"/>
                <a:cs typeface="Times New Roman" pitchFamily="1" charset="-18"/>
              </a:rPr>
              <a:t>Administrator</a:t>
            </a:r>
            <a:r>
              <a:rPr lang="en-us" sz="1400" cap="none" dirty="0">
                <a:latin typeface="Times New Roman" pitchFamily="1" charset="-18"/>
                <a:ea typeface="Times New Roman" pitchFamily="1" charset="-18"/>
                <a:cs typeface="Times New Roman" pitchFamily="1" charset="-18"/>
              </a:rPr>
              <a:t>.</a:t>
            </a:r>
          </a:p>
          <a:p>
            <a:pPr marL="457200" indent="-342900" algn="l">
              <a:lnSpc>
                <a:spcPct val="95000"/>
              </a:lnSpc>
              <a:spcBef>
                <a:spcPts val="0"/>
              </a:spcBef>
              <a:spcAft>
                <a:spcPts val="0"/>
              </a:spcAft>
              <a:buNone/>
            </a:pPr>
            <a:r>
              <a:rPr lang="en-us" sz="1400" cap="none" dirty="0">
                <a:latin typeface="Times New Roman" pitchFamily="1" charset="-18"/>
                <a:ea typeface="Times New Roman" pitchFamily="1" charset="-18"/>
                <a:cs typeface="Times New Roman" pitchFamily="1" charset="-18"/>
              </a:rPr>
              <a:t>       </a:t>
            </a:r>
            <a:r>
              <a:rPr lang="en-us" sz="1400" cap="none" dirty="0" err="1">
                <a:latin typeface="Times New Roman" pitchFamily="1" charset="-18"/>
                <a:ea typeface="Times New Roman" pitchFamily="1" charset="-18"/>
                <a:cs typeface="Times New Roman" pitchFamily="1" charset="-18"/>
              </a:rPr>
              <a:t>Fiecare</a:t>
            </a:r>
            <a:r>
              <a:rPr lang="en-us" sz="1400" cap="none" dirty="0">
                <a:latin typeface="Times New Roman" pitchFamily="1" charset="-18"/>
                <a:ea typeface="Times New Roman" pitchFamily="1" charset="-18"/>
                <a:cs typeface="Times New Roman" pitchFamily="1" charset="-18"/>
              </a:rPr>
              <a:t> user, in </a:t>
            </a:r>
            <a:r>
              <a:rPr lang="en-us" sz="1400" cap="none" dirty="0" err="1">
                <a:latin typeface="Times New Roman" pitchFamily="1" charset="-18"/>
                <a:ea typeface="Times New Roman" pitchFamily="1" charset="-18"/>
                <a:cs typeface="Times New Roman" pitchFamily="1" charset="-18"/>
              </a:rPr>
              <a:t>functie</a:t>
            </a:r>
            <a:r>
              <a:rPr lang="en-us" sz="1400" cap="none" dirty="0">
                <a:latin typeface="Times New Roman" pitchFamily="1" charset="-18"/>
                <a:ea typeface="Times New Roman" pitchFamily="1" charset="-18"/>
                <a:cs typeface="Times New Roman" pitchFamily="1" charset="-18"/>
              </a:rPr>
              <a:t> de </a:t>
            </a:r>
            <a:r>
              <a:rPr lang="en-us" sz="1400" cap="none" dirty="0" err="1">
                <a:latin typeface="Times New Roman" pitchFamily="1" charset="-18"/>
                <a:ea typeface="Times New Roman" pitchFamily="1" charset="-18"/>
                <a:cs typeface="Times New Roman" pitchFamily="1" charset="-18"/>
              </a:rPr>
              <a:t>rolul</a:t>
            </a:r>
            <a:r>
              <a:rPr lang="en-us" sz="1400" cap="none" dirty="0">
                <a:latin typeface="Times New Roman" pitchFamily="1" charset="-18"/>
                <a:ea typeface="Times New Roman" pitchFamily="1" charset="-18"/>
                <a:cs typeface="Times New Roman" pitchFamily="1" charset="-18"/>
              </a:rPr>
              <a:t> </a:t>
            </a:r>
            <a:r>
              <a:rPr lang="en-us" sz="1400" cap="none" dirty="0" err="1">
                <a:latin typeface="Times New Roman" pitchFamily="1" charset="-18"/>
                <a:ea typeface="Times New Roman" pitchFamily="1" charset="-18"/>
                <a:cs typeface="Times New Roman" pitchFamily="1" charset="-18"/>
              </a:rPr>
              <a:t>asignat</a:t>
            </a:r>
            <a:r>
              <a:rPr lang="en-us" sz="1400" cap="none" dirty="0">
                <a:latin typeface="Times New Roman" pitchFamily="1" charset="-18"/>
                <a:ea typeface="Times New Roman" pitchFamily="1" charset="-18"/>
                <a:cs typeface="Times New Roman" pitchFamily="1" charset="-18"/>
              </a:rPr>
              <a:t> </a:t>
            </a:r>
            <a:r>
              <a:rPr lang="en-us" sz="1400" cap="none" dirty="0" err="1">
                <a:latin typeface="Times New Roman" pitchFamily="1" charset="-18"/>
                <a:ea typeface="Times New Roman" pitchFamily="1" charset="-18"/>
                <a:cs typeface="Times New Roman" pitchFamily="1" charset="-18"/>
              </a:rPr>
              <a:t>contului</a:t>
            </a:r>
            <a:r>
              <a:rPr lang="en-us" sz="1400" cap="none" dirty="0">
                <a:latin typeface="Times New Roman" pitchFamily="1" charset="-18"/>
                <a:ea typeface="Times New Roman" pitchFamily="1" charset="-18"/>
                <a:cs typeface="Times New Roman" pitchFamily="1" charset="-18"/>
              </a:rPr>
              <a:t> de login, are </a:t>
            </a:r>
            <a:r>
              <a:rPr lang="en-us" sz="1400" cap="none" dirty="0" err="1">
                <a:latin typeface="Times New Roman" pitchFamily="1" charset="-18"/>
                <a:ea typeface="Times New Roman" pitchFamily="1" charset="-18"/>
                <a:cs typeface="Times New Roman" pitchFamily="1" charset="-18"/>
              </a:rPr>
              <a:t>acces</a:t>
            </a:r>
            <a:r>
              <a:rPr lang="en-us" sz="1400" cap="none" dirty="0">
                <a:latin typeface="Times New Roman" pitchFamily="1" charset="-18"/>
                <a:ea typeface="Times New Roman" pitchFamily="1" charset="-18"/>
                <a:cs typeface="Times New Roman" pitchFamily="1" charset="-18"/>
              </a:rPr>
              <a:t> la </a:t>
            </a:r>
            <a:r>
              <a:rPr lang="en-us" sz="1400" cap="none" dirty="0" err="1">
                <a:latin typeface="Times New Roman" pitchFamily="1" charset="-18"/>
                <a:ea typeface="Times New Roman" pitchFamily="1" charset="-18"/>
                <a:cs typeface="Times New Roman" pitchFamily="1" charset="-18"/>
              </a:rPr>
              <a:t>diferite</a:t>
            </a:r>
            <a:r>
              <a:rPr lang="en-us" sz="1400" cap="none" dirty="0">
                <a:latin typeface="Times New Roman" pitchFamily="1" charset="-18"/>
                <a:ea typeface="Times New Roman" pitchFamily="1" charset="-18"/>
                <a:cs typeface="Times New Roman" pitchFamily="1" charset="-18"/>
              </a:rPr>
              <a:t> </a:t>
            </a:r>
            <a:r>
              <a:rPr lang="en-us" sz="1400" cap="none" dirty="0" err="1">
                <a:latin typeface="Times New Roman" pitchFamily="1" charset="-18"/>
                <a:ea typeface="Times New Roman" pitchFamily="1" charset="-18"/>
                <a:cs typeface="Times New Roman" pitchFamily="1" charset="-18"/>
              </a:rPr>
              <a:t>pagini</a:t>
            </a:r>
            <a:r>
              <a:rPr lang="en-us" sz="1400" cap="none" dirty="0">
                <a:latin typeface="Times New Roman" pitchFamily="1" charset="-18"/>
                <a:ea typeface="Times New Roman" pitchFamily="1" charset="-18"/>
                <a:cs typeface="Times New Roman" pitchFamily="1" charset="-18"/>
              </a:rPr>
              <a:t> ale site-</a:t>
            </a:r>
            <a:r>
              <a:rPr lang="en-us" sz="1400" cap="none" dirty="0" err="1">
                <a:latin typeface="Times New Roman" pitchFamily="1" charset="-18"/>
                <a:ea typeface="Times New Roman" pitchFamily="1" charset="-18"/>
                <a:cs typeface="Times New Roman" pitchFamily="1" charset="-18"/>
              </a:rPr>
              <a:t>ului</a:t>
            </a:r>
            <a:r>
              <a:rPr lang="en-us" sz="1400" cap="none" dirty="0">
                <a:latin typeface="Times New Roman" pitchFamily="1" charset="-18"/>
                <a:ea typeface="Times New Roman" pitchFamily="1" charset="-18"/>
                <a:cs typeface="Times New Roman" pitchFamily="1" charset="-18"/>
              </a:rPr>
              <a:t>.</a:t>
            </a:r>
          </a:p>
          <a:p>
            <a:pPr marL="457200" indent="-342900" algn="l">
              <a:lnSpc>
                <a:spcPct val="95000"/>
              </a:lnSpc>
              <a:spcBef>
                <a:spcPts val="0"/>
              </a:spcBef>
              <a:spcAft>
                <a:spcPts val="0"/>
              </a:spcAft>
              <a:buNone/>
              <a:defRPr lang="en-us" cap="none">
                <a:latin typeface="Times New Roman" pitchFamily="1" charset="-18"/>
                <a:ea typeface="Times New Roman" pitchFamily="1" charset="-18"/>
                <a:cs typeface="Times New Roman" pitchFamily="1" charset="-18"/>
              </a:defRPr>
            </a:pPr>
            <a:endParaRPr lang="en-us" sz="1400" cap="none" dirty="0">
              <a:latin typeface="Times New Roman" pitchFamily="1" charset="-18"/>
              <a:ea typeface="Times New Roman" pitchFamily="1" charset="-18"/>
              <a:cs typeface="Times New Roman" pitchFamily="1" charset="-18"/>
            </a:endParaRPr>
          </a:p>
          <a:p>
            <a:pPr marL="457200" indent="-342900" algn="l">
              <a:lnSpc>
                <a:spcPct val="95000"/>
              </a:lnSpc>
              <a:spcBef>
                <a:spcPts val="0"/>
              </a:spcBef>
              <a:spcAft>
                <a:spcPts val="0"/>
              </a:spcAft>
              <a:buNone/>
              <a:defRPr lang="en-us" cap="none">
                <a:latin typeface="Times New Roman" pitchFamily="1" charset="-18"/>
                <a:ea typeface="Times New Roman" pitchFamily="1" charset="-18"/>
                <a:cs typeface="Times New Roman" pitchFamily="1" charset="-18"/>
              </a:defRPr>
            </a:pPr>
            <a:r>
              <a:rPr sz="1400" dirty="0"/>
              <a:t>       Initial, in </a:t>
            </a:r>
            <a:r>
              <a:rPr sz="1400" dirty="0" err="1"/>
              <a:t>baza</a:t>
            </a:r>
            <a:r>
              <a:rPr sz="1400" dirty="0"/>
              <a:t> de date, </a:t>
            </a:r>
            <a:r>
              <a:rPr sz="1400" dirty="0" err="1"/>
              <a:t>trebuie</a:t>
            </a:r>
            <a:r>
              <a:rPr sz="1400" dirty="0"/>
              <a:t> </a:t>
            </a:r>
            <a:r>
              <a:rPr sz="1400" dirty="0" err="1"/>
              <a:t>creat</a:t>
            </a:r>
            <a:r>
              <a:rPr sz="1400" dirty="0"/>
              <a:t> un user de tip </a:t>
            </a:r>
            <a:r>
              <a:rPr lang="en-us" sz="1400" b="1" cap="none" dirty="0"/>
              <a:t>Administrator</a:t>
            </a:r>
            <a:r>
              <a:rPr sz="1400" dirty="0"/>
              <a:t>.</a:t>
            </a:r>
          </a:p>
          <a:p>
            <a:pPr marL="457200" indent="-342900" algn="l">
              <a:lnSpc>
                <a:spcPct val="95000"/>
              </a:lnSpc>
              <a:spcBef>
                <a:spcPts val="0"/>
              </a:spcBef>
              <a:spcAft>
                <a:spcPts val="0"/>
              </a:spcAft>
              <a:buNone/>
              <a:defRPr lang="en-us" cap="none">
                <a:latin typeface="Times New Roman" pitchFamily="1" charset="-18"/>
                <a:ea typeface="Times New Roman" pitchFamily="1" charset="-18"/>
                <a:cs typeface="Times New Roman" pitchFamily="1" charset="-18"/>
              </a:defRPr>
            </a:pPr>
            <a:r>
              <a:rPr sz="1400" dirty="0"/>
              <a:t>       Conform </a:t>
            </a:r>
            <a:r>
              <a:rPr sz="1400" dirty="0" err="1"/>
              <a:t>cerintelor</a:t>
            </a:r>
            <a:r>
              <a:rPr sz="1400" dirty="0"/>
              <a:t> </a:t>
            </a:r>
            <a:r>
              <a:rPr sz="1400" dirty="0" err="1"/>
              <a:t>initiale</a:t>
            </a:r>
            <a:r>
              <a:rPr sz="1400" dirty="0"/>
              <a:t>, </a:t>
            </a:r>
            <a:r>
              <a:rPr lang="en-us" sz="1400" b="1" cap="none" dirty="0" err="1"/>
              <a:t>acest</a:t>
            </a:r>
            <a:r>
              <a:rPr lang="en-us" sz="1400" b="1" cap="none" dirty="0"/>
              <a:t> user nu </a:t>
            </a:r>
            <a:r>
              <a:rPr lang="en-us" sz="1400" b="1" cap="none" dirty="0" err="1"/>
              <a:t>poate</a:t>
            </a:r>
            <a:r>
              <a:rPr lang="en-us" sz="1400" b="1" cap="none" dirty="0"/>
              <a:t> </a:t>
            </a:r>
            <a:r>
              <a:rPr lang="en-us" sz="1400" b="1" cap="none" dirty="0" err="1"/>
              <a:t>crea</a:t>
            </a:r>
            <a:r>
              <a:rPr lang="en-us" sz="1400" b="1" cap="none" dirty="0"/>
              <a:t> </a:t>
            </a:r>
            <a:r>
              <a:rPr lang="en-us" sz="1400" b="1" cap="none" dirty="0" err="1"/>
              <a:t>decat</a:t>
            </a:r>
            <a:r>
              <a:rPr lang="en-us" sz="1400" b="1" cap="none" dirty="0"/>
              <a:t> </a:t>
            </a:r>
            <a:r>
              <a:rPr lang="en-us" sz="1400" b="1" cap="none" dirty="0" err="1"/>
              <a:t>utilizatori</a:t>
            </a:r>
            <a:r>
              <a:rPr lang="en-us" sz="1400" b="1" cap="none" dirty="0"/>
              <a:t> cu </a:t>
            </a:r>
            <a:r>
              <a:rPr lang="en-us" sz="1400" b="1" cap="none" dirty="0" err="1"/>
              <a:t>rol</a:t>
            </a:r>
            <a:r>
              <a:rPr lang="en-us" sz="1400" b="1" cap="none" dirty="0"/>
              <a:t> de </a:t>
            </a:r>
            <a:r>
              <a:rPr lang="en-us" sz="1400" b="1" cap="none" dirty="0" err="1"/>
              <a:t>Secretar</a:t>
            </a:r>
            <a:r>
              <a:rPr sz="1400" dirty="0"/>
              <a:t>.</a:t>
            </a:r>
          </a:p>
          <a:p>
            <a:pPr marL="457200" lvl="2" indent="-342900" algn="l">
              <a:lnSpc>
                <a:spcPct val="95000"/>
              </a:lnSpc>
              <a:spcBef>
                <a:spcPts val="0"/>
              </a:spcBef>
              <a:spcAft>
                <a:spcPts val="0"/>
              </a:spcAft>
              <a:buNone/>
              <a:defRPr lang="en-us" cap="none">
                <a:latin typeface="Times New Roman" pitchFamily="1" charset="-18"/>
                <a:ea typeface="Times New Roman" pitchFamily="1" charset="-18"/>
                <a:cs typeface="Times New Roman" pitchFamily="1" charset="-18"/>
              </a:defRPr>
            </a:pPr>
            <a:r>
              <a:rPr dirty="0"/>
              <a:t>       </a:t>
            </a:r>
            <a:r>
              <a:rPr dirty="0" err="1"/>
              <a:t>Administratorul</a:t>
            </a:r>
            <a:r>
              <a:rPr dirty="0"/>
              <a:t> nu are </a:t>
            </a:r>
            <a:r>
              <a:rPr dirty="0" err="1"/>
              <a:t>acces</a:t>
            </a:r>
            <a:r>
              <a:rPr dirty="0"/>
              <a:t> la </a:t>
            </a:r>
            <a:r>
              <a:rPr dirty="0" err="1"/>
              <a:t>conturile</a:t>
            </a:r>
            <a:r>
              <a:rPr dirty="0"/>
              <a:t> de tip Student </a:t>
            </a:r>
            <a:r>
              <a:rPr dirty="0" err="1"/>
              <a:t>si</a:t>
            </a:r>
            <a:r>
              <a:rPr dirty="0"/>
              <a:t> </a:t>
            </a:r>
            <a:r>
              <a:rPr dirty="0" err="1"/>
              <a:t>Profesor</a:t>
            </a:r>
            <a:r>
              <a:rPr dirty="0"/>
              <a:t> </a:t>
            </a:r>
            <a:r>
              <a:rPr dirty="0" err="1"/>
              <a:t>si</a:t>
            </a:r>
            <a:r>
              <a:rPr dirty="0"/>
              <a:t> </a:t>
            </a:r>
            <a:r>
              <a:rPr dirty="0" err="1"/>
              <a:t>nici</a:t>
            </a:r>
            <a:r>
              <a:rPr dirty="0"/>
              <a:t> la </a:t>
            </a:r>
            <a:r>
              <a:rPr dirty="0" err="1"/>
              <a:t>alte</a:t>
            </a:r>
            <a:r>
              <a:rPr dirty="0"/>
              <a:t> </a:t>
            </a:r>
            <a:r>
              <a:rPr dirty="0" err="1"/>
              <a:t>informatii</a:t>
            </a:r>
            <a:r>
              <a:rPr dirty="0"/>
              <a:t> (</a:t>
            </a:r>
            <a:r>
              <a:rPr dirty="0" err="1"/>
              <a:t>pagini</a:t>
            </a:r>
            <a:r>
              <a:rPr dirty="0"/>
              <a:t>) ale site-</a:t>
            </a:r>
            <a:r>
              <a:rPr dirty="0" err="1"/>
              <a:t>ului</a:t>
            </a:r>
            <a:r>
              <a:rPr dirty="0"/>
              <a:t>, cu </a:t>
            </a:r>
            <a:r>
              <a:rPr dirty="0" err="1"/>
              <a:t>exceptia</a:t>
            </a:r>
            <a:r>
              <a:rPr dirty="0"/>
              <a:t> </a:t>
            </a:r>
            <a:r>
              <a:rPr dirty="0" err="1"/>
              <a:t>paginii</a:t>
            </a:r>
            <a:r>
              <a:rPr dirty="0"/>
              <a:t> </a:t>
            </a:r>
            <a:r>
              <a:rPr dirty="0" err="1"/>
              <a:t>proprii</a:t>
            </a:r>
            <a:r>
              <a:rPr dirty="0"/>
              <a:t>, din care </a:t>
            </a:r>
            <a:r>
              <a:rPr dirty="0" err="1"/>
              <a:t>poate</a:t>
            </a:r>
            <a:r>
              <a:rPr dirty="0"/>
              <a:t> </a:t>
            </a:r>
            <a:r>
              <a:rPr dirty="0" err="1"/>
              <a:t>salva</a:t>
            </a:r>
            <a:r>
              <a:rPr dirty="0"/>
              <a:t> </a:t>
            </a:r>
            <a:r>
              <a:rPr dirty="0" err="1"/>
              <a:t>sau</a:t>
            </a:r>
            <a:r>
              <a:rPr dirty="0"/>
              <a:t> </a:t>
            </a:r>
            <a:r>
              <a:rPr dirty="0" err="1"/>
              <a:t>restaura</a:t>
            </a:r>
            <a:r>
              <a:rPr dirty="0"/>
              <a:t> </a:t>
            </a:r>
            <a:r>
              <a:rPr dirty="0" err="1"/>
              <a:t>baza</a:t>
            </a:r>
            <a:r>
              <a:rPr dirty="0"/>
              <a:t> de date.</a:t>
            </a:r>
          </a:p>
          <a:p>
            <a:pPr marL="457200" lvl="2" indent="-342900" algn="l">
              <a:lnSpc>
                <a:spcPct val="95000"/>
              </a:lnSpc>
              <a:spcBef>
                <a:spcPts val="0"/>
              </a:spcBef>
              <a:spcAft>
                <a:spcPts val="0"/>
              </a:spcAft>
              <a:buNone/>
              <a:defRPr lang="en-us" cap="none">
                <a:latin typeface="Times New Roman" pitchFamily="1" charset="-18"/>
                <a:ea typeface="Times New Roman" pitchFamily="1" charset="-18"/>
                <a:cs typeface="Times New Roman" pitchFamily="1" charset="-18"/>
              </a:defRPr>
            </a:pPr>
            <a:endParaRPr dirty="0"/>
          </a:p>
          <a:p>
            <a:pPr marL="457200" indent="-342900" algn="l">
              <a:lnSpc>
                <a:spcPct val="95000"/>
              </a:lnSpc>
              <a:spcBef>
                <a:spcPts val="0"/>
              </a:spcBef>
              <a:spcAft>
                <a:spcPts val="0"/>
              </a:spcAft>
              <a:buNone/>
              <a:defRPr lang="en-us" cap="none">
                <a:latin typeface="Times New Roman" pitchFamily="1" charset="-18"/>
                <a:ea typeface="Times New Roman" pitchFamily="1" charset="-18"/>
                <a:cs typeface="Times New Roman" pitchFamily="1" charset="-18"/>
              </a:defRPr>
            </a:pPr>
            <a:r>
              <a:rPr sz="1400" dirty="0"/>
              <a:t>       </a:t>
            </a:r>
            <a:r>
              <a:rPr sz="1400" dirty="0" err="1"/>
              <a:t>Odata</a:t>
            </a:r>
            <a:r>
              <a:rPr sz="1400" dirty="0"/>
              <a:t> </a:t>
            </a:r>
            <a:r>
              <a:rPr sz="1400" dirty="0" err="1"/>
              <a:t>creat</a:t>
            </a:r>
            <a:r>
              <a:rPr sz="1400" dirty="0"/>
              <a:t> un </a:t>
            </a:r>
            <a:r>
              <a:rPr lang="en-us" sz="1400" b="1" cap="none" dirty="0"/>
              <a:t>user cu </a:t>
            </a:r>
            <a:r>
              <a:rPr lang="en-us" sz="1400" b="1" cap="none" dirty="0" err="1"/>
              <a:t>rol</a:t>
            </a:r>
            <a:r>
              <a:rPr lang="en-us" sz="1400" b="1" cap="none" dirty="0"/>
              <a:t> de </a:t>
            </a:r>
            <a:r>
              <a:rPr lang="en-us" sz="1400" b="1" cap="none" dirty="0" err="1"/>
              <a:t>Secretar</a:t>
            </a:r>
            <a:r>
              <a:rPr lang="en-us" sz="1400" b="1" cap="none" dirty="0"/>
              <a:t>, </a:t>
            </a:r>
            <a:r>
              <a:rPr lang="en-us" sz="1400" b="1" cap="none" dirty="0" err="1"/>
              <a:t>acesta</a:t>
            </a:r>
            <a:r>
              <a:rPr lang="en-us" sz="1400" b="1" cap="none" dirty="0"/>
              <a:t> </a:t>
            </a:r>
            <a:r>
              <a:rPr lang="en-us" sz="1400" b="1" cap="none" dirty="0" err="1"/>
              <a:t>poate</a:t>
            </a:r>
            <a:r>
              <a:rPr lang="en-us" sz="1400" b="1" cap="none" dirty="0"/>
              <a:t> </a:t>
            </a:r>
            <a:r>
              <a:rPr lang="en-us" sz="1400" b="1" cap="none" dirty="0" err="1"/>
              <a:t>crea</a:t>
            </a:r>
            <a:r>
              <a:rPr lang="en-us" sz="1400" b="1" cap="none" dirty="0"/>
              <a:t> </a:t>
            </a:r>
            <a:r>
              <a:rPr lang="en-us" sz="1400" b="1" cap="none" dirty="0" err="1"/>
              <a:t>useri</a:t>
            </a:r>
            <a:r>
              <a:rPr lang="en-us" sz="1400" b="1" cap="none" dirty="0"/>
              <a:t> cu </a:t>
            </a:r>
            <a:r>
              <a:rPr lang="en-us" sz="1400" b="1" cap="none" dirty="0" err="1"/>
              <a:t>rol</a:t>
            </a:r>
            <a:r>
              <a:rPr lang="en-us" sz="1400" b="1" cap="none" dirty="0"/>
              <a:t> de Student </a:t>
            </a:r>
            <a:r>
              <a:rPr lang="en-us" sz="1400" b="1" cap="none" dirty="0" err="1"/>
              <a:t>si</a:t>
            </a:r>
            <a:r>
              <a:rPr lang="en-us" sz="1400" b="1" cap="none" dirty="0"/>
              <a:t> </a:t>
            </a:r>
            <a:r>
              <a:rPr lang="en-us" sz="1400" b="1" cap="none" dirty="0" err="1"/>
              <a:t>Profesor</a:t>
            </a:r>
            <a:r>
              <a:rPr sz="1400" dirty="0"/>
              <a:t>. </a:t>
            </a:r>
          </a:p>
          <a:p>
            <a:pPr marL="457200" indent="-342900" algn="l">
              <a:lnSpc>
                <a:spcPct val="95000"/>
              </a:lnSpc>
              <a:spcBef>
                <a:spcPts val="0"/>
              </a:spcBef>
              <a:spcAft>
                <a:spcPts val="0"/>
              </a:spcAft>
              <a:buNone/>
              <a:defRPr lang="en-us" cap="none">
                <a:latin typeface="Times New Roman" pitchFamily="1" charset="-18"/>
                <a:ea typeface="Times New Roman" pitchFamily="1" charset="-18"/>
                <a:cs typeface="Times New Roman" pitchFamily="1" charset="-18"/>
              </a:defRPr>
            </a:pPr>
            <a:r>
              <a:rPr sz="1400" dirty="0"/>
              <a:t>       </a:t>
            </a:r>
            <a:r>
              <a:rPr sz="1400" dirty="0" err="1"/>
              <a:t>Userul</a:t>
            </a:r>
            <a:r>
              <a:rPr sz="1400" dirty="0"/>
              <a:t> </a:t>
            </a:r>
            <a:r>
              <a:rPr sz="1400" dirty="0" err="1"/>
              <a:t>Secretar</a:t>
            </a:r>
            <a:r>
              <a:rPr sz="1400" dirty="0"/>
              <a:t>, ca </a:t>
            </a:r>
            <a:r>
              <a:rPr sz="1400" dirty="0" err="1"/>
              <a:t>si</a:t>
            </a:r>
            <a:r>
              <a:rPr sz="1400" dirty="0"/>
              <a:t> </a:t>
            </a:r>
            <a:r>
              <a:rPr sz="1400" dirty="0" err="1"/>
              <a:t>ceilalti</a:t>
            </a:r>
            <a:r>
              <a:rPr sz="1400" dirty="0"/>
              <a:t> </a:t>
            </a:r>
            <a:r>
              <a:rPr sz="1400" dirty="0" err="1"/>
              <a:t>useri</a:t>
            </a:r>
            <a:r>
              <a:rPr sz="1400" dirty="0"/>
              <a:t> (Student </a:t>
            </a:r>
            <a:r>
              <a:rPr sz="1400" dirty="0" err="1"/>
              <a:t>si</a:t>
            </a:r>
            <a:r>
              <a:rPr sz="1400" dirty="0"/>
              <a:t> </a:t>
            </a:r>
            <a:r>
              <a:rPr sz="1400" dirty="0" err="1"/>
              <a:t>Profesor</a:t>
            </a:r>
            <a:r>
              <a:rPr sz="1400" dirty="0"/>
              <a:t>), nu au </a:t>
            </a:r>
            <a:r>
              <a:rPr sz="1400" dirty="0" err="1"/>
              <a:t>acces</a:t>
            </a:r>
            <a:r>
              <a:rPr sz="1400" dirty="0"/>
              <a:t> la </a:t>
            </a:r>
            <a:r>
              <a:rPr sz="1400" dirty="0" err="1"/>
              <a:t>pagina</a:t>
            </a:r>
            <a:r>
              <a:rPr sz="1400" dirty="0"/>
              <a:t> de </a:t>
            </a:r>
            <a:r>
              <a:rPr sz="1400" dirty="0" err="1"/>
              <a:t>roluri</a:t>
            </a:r>
            <a:r>
              <a:rPr sz="1400" dirty="0"/>
              <a:t>, </a:t>
            </a:r>
            <a:r>
              <a:rPr sz="1400" dirty="0" err="1"/>
              <a:t>deci</a:t>
            </a:r>
            <a:r>
              <a:rPr sz="1400" dirty="0"/>
              <a:t> nu pot </a:t>
            </a:r>
            <a:r>
              <a:rPr sz="1400" dirty="0" err="1"/>
              <a:t>crea</a:t>
            </a:r>
            <a:r>
              <a:rPr sz="1400" dirty="0"/>
              <a:t> </a:t>
            </a:r>
            <a:r>
              <a:rPr sz="1400" dirty="0" err="1"/>
              <a:t>sau</a:t>
            </a:r>
            <a:r>
              <a:rPr sz="1400" dirty="0"/>
              <a:t> </a:t>
            </a:r>
            <a:r>
              <a:rPr sz="1400" dirty="0" err="1"/>
              <a:t>sterge</a:t>
            </a:r>
            <a:r>
              <a:rPr sz="1400" dirty="0"/>
              <a:t> </a:t>
            </a:r>
            <a:r>
              <a:rPr sz="1400" dirty="0" err="1"/>
              <a:t>roluri</a:t>
            </a:r>
            <a:r>
              <a:rPr sz="1400" dirty="0"/>
              <a:t>, </a:t>
            </a:r>
            <a:r>
              <a:rPr sz="1400" dirty="0" err="1"/>
              <a:t>acesta</a:t>
            </a:r>
            <a:r>
              <a:rPr sz="1400" dirty="0"/>
              <a:t> </a:t>
            </a:r>
            <a:r>
              <a:rPr sz="1400" dirty="0" err="1"/>
              <a:t>fiind</a:t>
            </a:r>
            <a:r>
              <a:rPr sz="1400" dirty="0"/>
              <a:t> </a:t>
            </a:r>
            <a:r>
              <a:rPr sz="1400" dirty="0" err="1"/>
              <a:t>atributul</a:t>
            </a:r>
            <a:r>
              <a:rPr sz="1400" dirty="0"/>
              <a:t> </a:t>
            </a:r>
            <a:r>
              <a:rPr sz="1400" dirty="0" err="1"/>
              <a:t>userului</a:t>
            </a:r>
            <a:r>
              <a:rPr sz="1400" dirty="0"/>
              <a:t> Administrator.</a:t>
            </a:r>
          </a:p>
          <a:p>
            <a:pPr marL="457200" indent="-342900" algn="l">
              <a:lnSpc>
                <a:spcPct val="95000"/>
              </a:lnSpc>
              <a:spcBef>
                <a:spcPts val="0"/>
              </a:spcBef>
              <a:spcAft>
                <a:spcPts val="0"/>
              </a:spcAft>
              <a:buNone/>
              <a:defRPr lang="en-us" cap="none">
                <a:latin typeface="Times New Roman" pitchFamily="1" charset="-18"/>
                <a:ea typeface="Times New Roman" pitchFamily="1" charset="-18"/>
                <a:cs typeface="Times New Roman" pitchFamily="1" charset="-18"/>
              </a:defRPr>
            </a:pPr>
            <a:endParaRPr sz="1400" dirty="0"/>
          </a:p>
          <a:p>
            <a:pPr marL="457200" lvl="2" indent="-342900" algn="l">
              <a:lnSpc>
                <a:spcPct val="95000"/>
              </a:lnSpc>
              <a:spcBef>
                <a:spcPts val="0"/>
              </a:spcBef>
              <a:spcAft>
                <a:spcPts val="0"/>
              </a:spcAft>
              <a:buNone/>
              <a:defRPr lang="en-us" cap="none">
                <a:latin typeface="Times New Roman" pitchFamily="1" charset="-18"/>
                <a:ea typeface="Times New Roman" pitchFamily="1" charset="-18"/>
                <a:cs typeface="Times New Roman" pitchFamily="1" charset="-18"/>
              </a:defRPr>
            </a:pPr>
            <a:r>
              <a:rPr dirty="0"/>
              <a:t>       </a:t>
            </a:r>
            <a:r>
              <a:rPr dirty="0" err="1"/>
              <a:t>Userii</a:t>
            </a:r>
            <a:r>
              <a:rPr dirty="0"/>
              <a:t> care au </a:t>
            </a:r>
            <a:r>
              <a:rPr dirty="0" err="1"/>
              <a:t>roluri</a:t>
            </a:r>
            <a:r>
              <a:rPr dirty="0"/>
              <a:t> de Student </a:t>
            </a:r>
            <a:r>
              <a:rPr dirty="0" err="1"/>
              <a:t>sau</a:t>
            </a:r>
            <a:r>
              <a:rPr dirty="0"/>
              <a:t> </a:t>
            </a:r>
            <a:r>
              <a:rPr dirty="0" err="1"/>
              <a:t>Profesor</a:t>
            </a:r>
            <a:r>
              <a:rPr dirty="0"/>
              <a:t> nu au </a:t>
            </a:r>
            <a:r>
              <a:rPr dirty="0" err="1"/>
              <a:t>acces</a:t>
            </a:r>
            <a:r>
              <a:rPr dirty="0"/>
              <a:t> la </a:t>
            </a:r>
            <a:r>
              <a:rPr dirty="0" err="1"/>
              <a:t>pagina</a:t>
            </a:r>
            <a:r>
              <a:rPr dirty="0"/>
              <a:t> de </a:t>
            </a:r>
            <a:r>
              <a:rPr dirty="0" err="1"/>
              <a:t>creare</a:t>
            </a:r>
            <a:r>
              <a:rPr dirty="0"/>
              <a:t> a </a:t>
            </a:r>
            <a:r>
              <a:rPr dirty="0" err="1"/>
              <a:t>userilor</a:t>
            </a:r>
            <a:r>
              <a:rPr dirty="0"/>
              <a:t>, </a:t>
            </a:r>
            <a:r>
              <a:rPr dirty="0" err="1"/>
              <a:t>acesta</a:t>
            </a:r>
            <a:r>
              <a:rPr dirty="0"/>
              <a:t> </a:t>
            </a:r>
            <a:r>
              <a:rPr dirty="0" err="1"/>
              <a:t>fiind</a:t>
            </a:r>
            <a:r>
              <a:rPr dirty="0"/>
              <a:t> </a:t>
            </a:r>
            <a:r>
              <a:rPr dirty="0" err="1"/>
              <a:t>atributul</a:t>
            </a:r>
            <a:r>
              <a:rPr dirty="0"/>
              <a:t> </a:t>
            </a:r>
            <a:r>
              <a:rPr dirty="0" err="1"/>
              <a:t>userilor</a:t>
            </a:r>
            <a:r>
              <a:rPr dirty="0"/>
              <a:t> de tip Administrator (</a:t>
            </a:r>
            <a:r>
              <a:rPr dirty="0" err="1"/>
              <a:t>numai</a:t>
            </a:r>
            <a:r>
              <a:rPr dirty="0"/>
              <a:t> </a:t>
            </a:r>
            <a:r>
              <a:rPr dirty="0" err="1"/>
              <a:t>pentru</a:t>
            </a:r>
            <a:r>
              <a:rPr dirty="0"/>
              <a:t> </a:t>
            </a:r>
            <a:r>
              <a:rPr dirty="0" err="1"/>
              <a:t>creare</a:t>
            </a:r>
            <a:r>
              <a:rPr dirty="0"/>
              <a:t> </a:t>
            </a:r>
            <a:r>
              <a:rPr dirty="0" err="1"/>
              <a:t>useri</a:t>
            </a:r>
            <a:r>
              <a:rPr dirty="0"/>
              <a:t> cu </a:t>
            </a:r>
            <a:r>
              <a:rPr dirty="0" err="1"/>
              <a:t>rol</a:t>
            </a:r>
            <a:r>
              <a:rPr dirty="0"/>
              <a:t> de </a:t>
            </a:r>
            <a:r>
              <a:rPr dirty="0" err="1"/>
              <a:t>Secretar</a:t>
            </a:r>
            <a:r>
              <a:rPr dirty="0"/>
              <a:t>) </a:t>
            </a:r>
            <a:r>
              <a:rPr dirty="0" err="1"/>
              <a:t>si</a:t>
            </a:r>
            <a:r>
              <a:rPr dirty="0"/>
              <a:t> </a:t>
            </a:r>
            <a:r>
              <a:rPr dirty="0" err="1"/>
              <a:t>Secretar</a:t>
            </a:r>
            <a:r>
              <a:rPr dirty="0"/>
              <a:t> (</a:t>
            </a:r>
            <a:r>
              <a:rPr dirty="0" err="1"/>
              <a:t>numai</a:t>
            </a:r>
            <a:r>
              <a:rPr dirty="0"/>
              <a:t> </a:t>
            </a:r>
            <a:r>
              <a:rPr dirty="0" err="1"/>
              <a:t>pentru</a:t>
            </a:r>
            <a:r>
              <a:rPr dirty="0"/>
              <a:t> </a:t>
            </a:r>
            <a:r>
              <a:rPr dirty="0" err="1"/>
              <a:t>creare</a:t>
            </a:r>
            <a:r>
              <a:rPr dirty="0"/>
              <a:t> </a:t>
            </a:r>
            <a:r>
              <a:rPr dirty="0" err="1"/>
              <a:t>useri</a:t>
            </a:r>
            <a:r>
              <a:rPr dirty="0"/>
              <a:t> cu </a:t>
            </a:r>
            <a:r>
              <a:rPr dirty="0" err="1"/>
              <a:t>rol</a:t>
            </a:r>
            <a:r>
              <a:rPr dirty="0"/>
              <a:t> de Student </a:t>
            </a:r>
            <a:r>
              <a:rPr dirty="0" err="1"/>
              <a:t>si</a:t>
            </a:r>
            <a:r>
              <a:rPr dirty="0"/>
              <a:t> </a:t>
            </a:r>
            <a:r>
              <a:rPr dirty="0" err="1"/>
              <a:t>Profesor</a:t>
            </a:r>
            <a:r>
              <a:rPr dirty="0"/>
              <a:t>).</a:t>
            </a:r>
          </a:p>
          <a:p>
            <a:pPr marL="457200" lvl="2" indent="-342900" algn="l">
              <a:lnSpc>
                <a:spcPct val="95000"/>
              </a:lnSpc>
              <a:spcBef>
                <a:spcPts val="0"/>
              </a:spcBef>
              <a:spcAft>
                <a:spcPts val="0"/>
              </a:spcAft>
              <a:buNone/>
              <a:defRPr lang="en-us" cap="none">
                <a:latin typeface="Times New Roman" pitchFamily="1" charset="-18"/>
                <a:ea typeface="Times New Roman" pitchFamily="1" charset="-18"/>
                <a:cs typeface="Times New Roman" pitchFamily="1" charset="-18"/>
              </a:defRPr>
            </a:pPr>
            <a:endParaRPr dirty="0"/>
          </a:p>
          <a:p>
            <a:pPr marL="457200" lvl="3" indent="-342900" algn="l">
              <a:lnSpc>
                <a:spcPct val="95000"/>
              </a:lnSpc>
              <a:spcBef>
                <a:spcPts val="0"/>
              </a:spcBef>
              <a:spcAft>
                <a:spcPts val="0"/>
              </a:spcAft>
              <a:buNone/>
              <a:defRPr lang="en-us" cap="none">
                <a:latin typeface="Times New Roman" pitchFamily="1" charset="-18"/>
                <a:ea typeface="Times New Roman" pitchFamily="1" charset="-18"/>
                <a:cs typeface="Times New Roman" pitchFamily="1" charset="-18"/>
              </a:defRPr>
            </a:pPr>
            <a:r>
              <a:rPr dirty="0"/>
              <a:t>       </a:t>
            </a:r>
            <a:r>
              <a:rPr dirty="0" err="1"/>
              <a:t>Pentru</a:t>
            </a:r>
            <a:r>
              <a:rPr dirty="0"/>
              <a:t> ca am </a:t>
            </a:r>
            <a:r>
              <a:rPr dirty="0" err="1"/>
              <a:t>luat</a:t>
            </a:r>
            <a:r>
              <a:rPr dirty="0"/>
              <a:t> ca </a:t>
            </a:r>
            <a:r>
              <a:rPr dirty="0" err="1"/>
              <a:t>referinta</a:t>
            </a:r>
            <a:r>
              <a:rPr dirty="0"/>
              <a:t> </a:t>
            </a:r>
            <a:r>
              <a:rPr dirty="0" err="1"/>
              <a:t>aplicatia</a:t>
            </a:r>
            <a:r>
              <a:rPr dirty="0"/>
              <a:t> </a:t>
            </a:r>
            <a:r>
              <a:rPr dirty="0" err="1"/>
              <a:t>Evidenta</a:t>
            </a:r>
            <a:r>
              <a:rPr dirty="0"/>
              <a:t> </a:t>
            </a:r>
            <a:r>
              <a:rPr dirty="0" err="1"/>
              <a:t>Studentilor</a:t>
            </a:r>
            <a:r>
              <a:rPr dirty="0"/>
              <a:t> de pe site-</a:t>
            </a:r>
            <a:r>
              <a:rPr dirty="0" err="1"/>
              <a:t>ul</a:t>
            </a:r>
            <a:r>
              <a:rPr dirty="0"/>
              <a:t> UCV, </a:t>
            </a:r>
            <a:r>
              <a:rPr lang="en-us" b="1" cap="none" dirty="0" err="1"/>
              <a:t>conturile</a:t>
            </a:r>
            <a:r>
              <a:rPr lang="en-us" b="1" cap="none" dirty="0"/>
              <a:t> sunt create din </a:t>
            </a:r>
            <a:r>
              <a:rPr lang="en-us" b="1" cap="none" dirty="0" err="1"/>
              <a:t>aplicatie</a:t>
            </a:r>
            <a:r>
              <a:rPr dirty="0"/>
              <a:t>, </a:t>
            </a:r>
            <a:r>
              <a:rPr lang="en-us" b="1" cap="none" dirty="0" err="1"/>
              <a:t>fiind</a:t>
            </a:r>
            <a:r>
              <a:rPr lang="en-us" b="1" cap="none" dirty="0"/>
              <a:t> </a:t>
            </a:r>
            <a:r>
              <a:rPr lang="en-us" b="1" cap="none" dirty="0" err="1"/>
              <a:t>posibila</a:t>
            </a:r>
            <a:r>
              <a:rPr lang="en-us" b="1" cap="none" dirty="0"/>
              <a:t> </a:t>
            </a:r>
            <a:r>
              <a:rPr lang="en-us" b="1" cap="none" dirty="0" err="1"/>
              <a:t>asignarea</a:t>
            </a:r>
            <a:r>
              <a:rPr lang="en-us" b="1" cap="none" dirty="0"/>
              <a:t> </a:t>
            </a:r>
            <a:r>
              <a:rPr lang="en-us" b="1" cap="none" dirty="0" err="1"/>
              <a:t>manuala</a:t>
            </a:r>
            <a:r>
              <a:rPr lang="en-us" b="1" cap="none" dirty="0"/>
              <a:t> a </a:t>
            </a:r>
            <a:r>
              <a:rPr lang="en-us" b="1" cap="none" dirty="0" err="1"/>
              <a:t>numelui</a:t>
            </a:r>
            <a:r>
              <a:rPr lang="en-us" b="1" cap="none" dirty="0"/>
              <a:t> de </a:t>
            </a:r>
            <a:r>
              <a:rPr lang="en-us" b="1" cap="none" dirty="0" err="1"/>
              <a:t>utilizator</a:t>
            </a:r>
            <a:r>
              <a:rPr dirty="0"/>
              <a:t> (</a:t>
            </a:r>
            <a:r>
              <a:rPr dirty="0" err="1"/>
              <a:t>adresa</a:t>
            </a:r>
            <a:r>
              <a:rPr dirty="0"/>
              <a:t> de email, cu </a:t>
            </a:r>
            <a:r>
              <a:rPr dirty="0" err="1"/>
              <a:t>verificarea</a:t>
            </a:r>
            <a:r>
              <a:rPr dirty="0"/>
              <a:t> </a:t>
            </a:r>
            <a:r>
              <a:rPr dirty="0" err="1"/>
              <a:t>respectarii</a:t>
            </a:r>
            <a:r>
              <a:rPr dirty="0"/>
              <a:t> </a:t>
            </a:r>
            <a:r>
              <a:rPr dirty="0" err="1"/>
              <a:t>paternului</a:t>
            </a:r>
            <a:r>
              <a:rPr dirty="0"/>
              <a:t> in </a:t>
            </a:r>
            <a:r>
              <a:rPr dirty="0" err="1"/>
              <a:t>macheta</a:t>
            </a:r>
            <a:r>
              <a:rPr dirty="0"/>
              <a:t> de </a:t>
            </a:r>
            <a:r>
              <a:rPr dirty="0" err="1"/>
              <a:t>introducere</a:t>
            </a:r>
            <a:r>
              <a:rPr dirty="0"/>
              <a:t> date) </a:t>
            </a:r>
            <a:r>
              <a:rPr lang="en-us" b="1" cap="none" dirty="0" err="1"/>
              <a:t>si</a:t>
            </a:r>
            <a:r>
              <a:rPr lang="en-us" b="1" cap="none" dirty="0"/>
              <a:t> a </a:t>
            </a:r>
            <a:r>
              <a:rPr lang="en-us" b="1" cap="none" dirty="0" err="1"/>
              <a:t>parolei</a:t>
            </a:r>
            <a:r>
              <a:rPr dirty="0"/>
              <a:t>. </a:t>
            </a:r>
            <a:r>
              <a:rPr dirty="0" err="1"/>
              <a:t>Pentru</a:t>
            </a:r>
            <a:r>
              <a:rPr dirty="0"/>
              <a:t> </a:t>
            </a:r>
            <a:r>
              <a:rPr dirty="0" err="1"/>
              <a:t>autorizarea</a:t>
            </a:r>
            <a:r>
              <a:rPr dirty="0"/>
              <a:t> </a:t>
            </a:r>
            <a:r>
              <a:rPr dirty="0" err="1"/>
              <a:t>accesului</a:t>
            </a:r>
            <a:r>
              <a:rPr dirty="0"/>
              <a:t> la </a:t>
            </a:r>
            <a:r>
              <a:rPr dirty="0" err="1"/>
              <a:t>paginile</a:t>
            </a:r>
            <a:r>
              <a:rPr dirty="0"/>
              <a:t> site-</a:t>
            </a:r>
            <a:r>
              <a:rPr dirty="0" err="1"/>
              <a:t>ului</a:t>
            </a:r>
            <a:r>
              <a:rPr dirty="0"/>
              <a:t>, din </a:t>
            </a:r>
            <a:r>
              <a:rPr dirty="0" err="1"/>
              <a:t>pagina</a:t>
            </a:r>
            <a:r>
              <a:rPr dirty="0"/>
              <a:t> Login, </a:t>
            </a:r>
            <a:r>
              <a:rPr lang="en-us" b="1" cap="none" dirty="0" err="1"/>
              <a:t>numele</a:t>
            </a:r>
            <a:r>
              <a:rPr lang="en-us" b="1" cap="none" dirty="0"/>
              <a:t> </a:t>
            </a:r>
            <a:r>
              <a:rPr lang="en-us" b="1" cap="none" dirty="0" err="1"/>
              <a:t>utilizatorului</a:t>
            </a:r>
            <a:r>
              <a:rPr lang="en-us" b="1" cap="none" dirty="0"/>
              <a:t> </a:t>
            </a:r>
            <a:r>
              <a:rPr lang="en-us" b="1" cap="none" dirty="0" err="1"/>
              <a:t>si</a:t>
            </a:r>
            <a:r>
              <a:rPr lang="en-us" b="1" cap="none" dirty="0"/>
              <a:t> </a:t>
            </a:r>
            <a:r>
              <a:rPr lang="en-us" b="1" cap="none" dirty="0" err="1"/>
              <a:t>Rolul</a:t>
            </a:r>
            <a:r>
              <a:rPr lang="en-us" b="1" cap="none" dirty="0"/>
              <a:t> </a:t>
            </a:r>
            <a:r>
              <a:rPr lang="en-us" b="1" cap="none" dirty="0" err="1"/>
              <a:t>acestuia</a:t>
            </a:r>
            <a:r>
              <a:rPr lang="en-us" b="1" cap="none" dirty="0"/>
              <a:t>, sunt </a:t>
            </a:r>
            <a:r>
              <a:rPr lang="en-us" b="1" cap="none" dirty="0" err="1"/>
              <a:t>salvate</a:t>
            </a:r>
            <a:r>
              <a:rPr lang="en-us" b="1" cap="none" dirty="0"/>
              <a:t> in </a:t>
            </a:r>
            <a:r>
              <a:rPr lang="en-us" b="1" cap="none" dirty="0" err="1"/>
              <a:t>variabile</a:t>
            </a:r>
            <a:r>
              <a:rPr lang="en-us" b="1" cap="none" dirty="0"/>
              <a:t> Session</a:t>
            </a:r>
            <a:r>
              <a:rPr dirty="0"/>
              <a:t> (</a:t>
            </a:r>
            <a:r>
              <a:rPr dirty="0" err="1"/>
              <a:t>sesiune</a:t>
            </a:r>
            <a:r>
              <a:rPr dirty="0"/>
              <a:t> </a:t>
            </a:r>
            <a:r>
              <a:rPr dirty="0" err="1"/>
              <a:t>stocata</a:t>
            </a:r>
            <a:r>
              <a:rPr dirty="0"/>
              <a:t> pe server </a:t>
            </a:r>
            <a:r>
              <a:rPr dirty="0" err="1"/>
              <a:t>pentru</a:t>
            </a:r>
            <a:r>
              <a:rPr dirty="0"/>
              <a:t> </a:t>
            </a:r>
            <a:r>
              <a:rPr dirty="0" err="1"/>
              <a:t>fiecare</a:t>
            </a:r>
            <a:r>
              <a:rPr dirty="0"/>
              <a:t> </a:t>
            </a:r>
            <a:r>
              <a:rPr dirty="0" err="1"/>
              <a:t>instanta</a:t>
            </a:r>
            <a:r>
              <a:rPr dirty="0"/>
              <a:t> de </a:t>
            </a:r>
            <a:r>
              <a:rPr dirty="0" err="1"/>
              <a:t>accesare</a:t>
            </a:r>
            <a:r>
              <a:rPr dirty="0"/>
              <a:t> a site-</a:t>
            </a:r>
            <a:r>
              <a:rPr dirty="0" err="1"/>
              <a:t>ului</a:t>
            </a:r>
            <a:r>
              <a:rPr dirty="0"/>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Diapozitiv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f///wEAAAAAAAAAAAAAAAAAAAAAAAAAAAAAAAAAAAAAAAAAAEKF9AJ/f38AQkJCA8zMzADAwP8Af39/AAAAAAAAAAAAAAAAAAAAAAAAAAAAIQAAABgAAAAUAAAAmwAAABoAAADnNgAAzwMAAAAAAAAmAAAACAAAAD0wAAAAAAAA"/>
              </a:ext>
            </a:extLst>
          </p:cNvSpPr>
          <p:nvPr>
            <p:ph type="title"/>
          </p:nvPr>
        </p:nvSpPr>
        <p:spPr>
          <a:xfrm>
            <a:off x="98425" y="16510"/>
            <a:ext cx="8826500" cy="602615"/>
          </a:xfrm>
        </p:spPr>
        <p:txBody>
          <a:bodyPr vert="horz" wrap="square" lIns="91440" tIns="91440" rIns="91440" bIns="91440" numCol="1" spcCol="215900" anchor="ctr">
            <a:prstTxWarp prst="textNoShape">
              <a:avLst/>
            </a:prstTxWarp>
          </a:bodyPr>
          <a:lstStyle/>
          <a:p>
            <a:pPr marL="0" indent="0" algn="l">
              <a:spcBef>
                <a:spcPts val="0"/>
              </a:spcBef>
              <a:spcAft>
                <a:spcPts val="0"/>
              </a:spcAft>
              <a:buNone/>
            </a:pPr>
            <a:r>
              <a:rPr lang="en-us" cap="none">
                <a:latin typeface="Times New Roman" pitchFamily="1" charset="-18"/>
                <a:ea typeface="Times New Roman" pitchFamily="1" charset="-18"/>
                <a:cs typeface="Times New Roman" pitchFamily="1" charset="-18"/>
              </a:rPr>
              <a:t>User Student</a:t>
            </a:r>
          </a:p>
        </p:txBody>
      </p:sp>
      <p:sp>
        <p:nvSpPr>
          <p:cNvPr id="3" name="Google Shape;74;p14"/>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EAAAADAAAA+fn5AJmZmQAAAAAAAAAAAAAAAAAAAAAAAAAAAAAAAAAAAAAAeAAAAAEAAABAAAAAAAAAAJz////BAQAAAAAAAAIAAAAjAAAA+fn5AE8AAADe3t4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fn5AJmZmQD5+fkA3t7eAAAAAAAAAAAAAAAAAAAAAAAAAAAAAAAAAEKF9AJ/f38AQkJCA8zMzADAwP8Af39/AAAAAAAAAAAAAAAAAAAAAAAAAAAAIQAAABgAAAAUAAAAAAAAACoEAABAOAAA5h4AAAAAAAAmAAAACAAAAL+/AAAAAAAA"/>
              </a:ext>
            </a:extLst>
          </p:cNvSpPr>
          <p:nvPr>
            <p:ph type="body" idx="4294967295"/>
          </p:nvPr>
        </p:nvSpPr>
        <p:spPr>
          <a:xfrm>
            <a:off x="0" y="676910"/>
            <a:ext cx="9144000" cy="4345940"/>
          </a:xfrm>
          <a:prstGeom prst="rect">
            <a:avLst/>
          </a:prstGeom>
        </p:spPr>
        <p:txBody>
          <a:bodyPr vert="horz" wrap="square" lIns="91440" tIns="91440" rIns="91440" bIns="91440" numCol="1" spcCol="215900" anchor="ctr">
            <a:prstTxWarp prst="textNoShape">
              <a:avLst/>
            </a:prstTxWarp>
          </a:bodyPr>
          <a:lstStyle/>
          <a:p>
            <a:pPr marL="457200" indent="-342900" algn="l">
              <a:lnSpc>
                <a:spcPct val="95000"/>
              </a:lnSpc>
              <a:spcBef>
                <a:spcPts val="0"/>
              </a:spcBef>
              <a:spcAft>
                <a:spcPts val="0"/>
              </a:spcAft>
              <a:buNone/>
              <a:defRPr sz="1600" cap="none"/>
            </a:pPr>
            <a:r>
              <a:rPr lang="en-us" b="1" cap="none">
                <a:latin typeface="Times New Roman" pitchFamily="1" charset="-18"/>
                <a:ea typeface="Times New Roman" pitchFamily="1" charset="-18"/>
                <a:cs typeface="Times New Roman" pitchFamily="1" charset="-18"/>
              </a:rPr>
              <a:t>Userul cu Rol = Student</a:t>
            </a:r>
            <a:r>
              <a:rPr lang="en-us" cap="none">
                <a:latin typeface="Times New Roman" pitchFamily="1" charset="-18"/>
                <a:ea typeface="Times New Roman" pitchFamily="1" charset="-18"/>
                <a:cs typeface="Times New Roman" pitchFamily="1" charset="-18"/>
              </a:rPr>
              <a:t> are acces la urmatoarele pagini:</a:t>
            </a:r>
          </a:p>
          <a:p>
            <a:pPr marL="457200" indent="-342900" algn="l">
              <a:lnSpc>
                <a:spcPct val="95000"/>
              </a:lnSpc>
              <a:spcBef>
                <a:spcPts val="0"/>
              </a:spcBef>
              <a:spcAft>
                <a:spcPts val="0"/>
              </a:spcAft>
              <a:buNone/>
              <a:defRPr lang="en-us" sz="1600" cap="none">
                <a:latin typeface="Times New Roman" pitchFamily="1" charset="-18"/>
                <a:ea typeface="Times New Roman" pitchFamily="1" charset="-18"/>
                <a:cs typeface="Times New Roman" pitchFamily="1" charset="-18"/>
              </a:defRPr>
            </a:pPr>
            <a:endParaRPr lang="en-us" cap="none">
              <a:latin typeface="Times New Roman" pitchFamily="1" charset="-18"/>
              <a:ea typeface="Times New Roman" pitchFamily="1" charset="-18"/>
              <a:cs typeface="Times New Roman" pitchFamily="1" charset="-18"/>
            </a:endParaRPr>
          </a:p>
          <a:p>
            <a:pPr marL="457200" indent="-342900" algn="l">
              <a:lnSpc>
                <a:spcPct val="95000"/>
              </a:lnSpc>
              <a:spcBef>
                <a:spcPts val="0"/>
              </a:spcBef>
              <a:spcAft>
                <a:spcPts val="0"/>
              </a:spcAft>
              <a:buNone/>
              <a:defRPr lang="en-us" sz="1600" cap="none">
                <a:latin typeface="Times New Roman" pitchFamily="1" charset="-18"/>
                <a:ea typeface="Times New Roman" pitchFamily="1" charset="-18"/>
                <a:cs typeface="Times New Roman" pitchFamily="1" charset="-18"/>
              </a:defRPr>
            </a:pPr>
            <a:r>
              <a:rPr lang="en-us" b="1" cap="none"/>
              <a:t>Departments, Profiles, Teachers</a:t>
            </a:r>
            <a:r>
              <a:t> - poate vedea informatii cu privire la departamente, profile si profesori, fara a putea modifica/crea/sterge informatii.</a:t>
            </a:r>
          </a:p>
          <a:p>
            <a:pPr marL="457200" indent="-342900" algn="l">
              <a:lnSpc>
                <a:spcPct val="95000"/>
              </a:lnSpc>
              <a:spcBef>
                <a:spcPts val="0"/>
              </a:spcBef>
              <a:spcAft>
                <a:spcPts val="0"/>
              </a:spcAft>
              <a:buNone/>
              <a:defRPr cap="none">
                <a:latin typeface="Times New Roman" pitchFamily="1" charset="-18"/>
                <a:ea typeface="Times New Roman" pitchFamily="1" charset="-18"/>
                <a:cs typeface="Times New Roman" pitchFamily="1" charset="-18"/>
              </a:defRPr>
            </a:pPr>
            <a:endParaRPr/>
          </a:p>
          <a:p>
            <a:pPr marL="457200" indent="-323850" algn="l">
              <a:lnSpc>
                <a:spcPct val="95000"/>
              </a:lnSpc>
              <a:spcBef>
                <a:spcPts val="0"/>
              </a:spcBef>
              <a:spcAft>
                <a:spcPts val="0"/>
              </a:spcAft>
              <a:buNone/>
            </a:pPr>
            <a:r>
              <a:rPr lang="en-us" sz="1500" b="1" cap="none">
                <a:latin typeface="Times New Roman" pitchFamily="1" charset="-18"/>
                <a:ea typeface="Times New Roman" pitchFamily="1" charset="-18"/>
                <a:cs typeface="Times New Roman" pitchFamily="1" charset="-18"/>
              </a:rPr>
              <a:t>Curricula</a:t>
            </a:r>
            <a:r>
              <a:rPr lang="en-us" sz="1500" cap="none">
                <a:latin typeface="Times New Roman" pitchFamily="1" charset="-18"/>
                <a:ea typeface="Times New Roman" pitchFamily="1" charset="-18"/>
                <a:cs typeface="Times New Roman" pitchFamily="1" charset="-18"/>
              </a:rPr>
              <a:t> - poate vedea tabelul cu lista materiilor de invatamant pentru fiecare profil, pe ani si semestre</a:t>
            </a:r>
            <a:r>
              <a:rPr lang="en-us" sz="1600" cap="none">
                <a:latin typeface="Times New Roman" pitchFamily="1" charset="-18"/>
                <a:ea typeface="Times New Roman" pitchFamily="1" charset="-18"/>
                <a:cs typeface="Times New Roman" pitchFamily="1" charset="-18"/>
              </a:rPr>
              <a:t>, fara a putea modifica/crea/sterge informatii</a:t>
            </a:r>
            <a:r>
              <a:rPr lang="en-us" sz="1500" cap="none">
                <a:latin typeface="Times New Roman" pitchFamily="1" charset="-18"/>
                <a:ea typeface="Times New Roman" pitchFamily="1" charset="-18"/>
                <a:cs typeface="Times New Roman" pitchFamily="1" charset="-18"/>
              </a:rPr>
              <a:t>.</a:t>
            </a:r>
          </a:p>
          <a:p>
            <a:pPr marL="457200" indent="-323850" algn="l">
              <a:lnSpc>
                <a:spcPct val="95000"/>
              </a:lnSpc>
              <a:spcBef>
                <a:spcPts val="0"/>
              </a:spcBef>
              <a:spcAft>
                <a:spcPts val="0"/>
              </a:spcAft>
              <a:buNone/>
              <a:defRPr sz="1500" cap="none">
                <a:latin typeface="Times New Roman" pitchFamily="1" charset="-18"/>
                <a:ea typeface="Times New Roman" pitchFamily="1" charset="-18"/>
                <a:cs typeface="Times New Roman" pitchFamily="1" charset="-18"/>
              </a:defRPr>
            </a:pPr>
            <a:endParaRPr lang="en-us" sz="1500" cap="none">
              <a:latin typeface="Times New Roman" pitchFamily="1" charset="-18"/>
              <a:ea typeface="Times New Roman" pitchFamily="1" charset="-18"/>
              <a:cs typeface="Times New Roman" pitchFamily="1" charset="-18"/>
            </a:endParaRPr>
          </a:p>
          <a:p>
            <a:pPr marL="457200" indent="-323850" algn="l">
              <a:lnSpc>
                <a:spcPct val="95000"/>
              </a:lnSpc>
              <a:spcBef>
                <a:spcPts val="0"/>
              </a:spcBef>
              <a:spcAft>
                <a:spcPts val="0"/>
              </a:spcAft>
              <a:buNone/>
            </a:pPr>
            <a:r>
              <a:rPr lang="en-us" sz="1500" b="1" cap="none">
                <a:latin typeface="Times New Roman" pitchFamily="1" charset="-18"/>
                <a:ea typeface="Times New Roman" pitchFamily="1" charset="-18"/>
                <a:cs typeface="Times New Roman" pitchFamily="1" charset="-18"/>
              </a:rPr>
              <a:t>Schedule</a:t>
            </a:r>
            <a:r>
              <a:rPr lang="en-us" sz="1500" cap="none">
                <a:latin typeface="Times New Roman" pitchFamily="1" charset="-18"/>
                <a:ea typeface="Times New Roman" pitchFamily="1" charset="-18"/>
                <a:cs typeface="Times New Roman" pitchFamily="1" charset="-18"/>
              </a:rPr>
              <a:t> - poate vedea orarul pe profilele, anii de studiu si semestre (fisiere de tip pdf), intru-cat preluarea in baza de date a acestor informatii (seminarii, laboratoare, etc) nu sunt utile aplicatiei. </a:t>
            </a:r>
            <a:r>
              <a:rPr lang="en-us" sz="1600" cap="none">
                <a:latin typeface="Times New Roman" pitchFamily="1" charset="-18"/>
                <a:ea typeface="Times New Roman" pitchFamily="1" charset="-18"/>
                <a:cs typeface="Times New Roman" pitchFamily="1" charset="-18"/>
              </a:rPr>
              <a:t>Nu are posibilitatea de a modifica/crea/sterge informatii.</a:t>
            </a:r>
          </a:p>
          <a:p>
            <a:pPr marL="457200" indent="-323850" algn="l">
              <a:lnSpc>
                <a:spcPct val="95000"/>
              </a:lnSpc>
              <a:spcBef>
                <a:spcPts val="0"/>
              </a:spcBef>
              <a:spcAft>
                <a:spcPts val="0"/>
              </a:spcAft>
              <a:buNone/>
              <a:defRPr sz="1500" cap="none">
                <a:latin typeface="Times New Roman" pitchFamily="1" charset="-18"/>
                <a:ea typeface="Times New Roman" pitchFamily="1" charset="-18"/>
                <a:cs typeface="Times New Roman" pitchFamily="1" charset="-18"/>
              </a:defRPr>
            </a:pPr>
            <a:endParaRPr lang="en-us" sz="1600" cap="none">
              <a:latin typeface="Times New Roman" pitchFamily="1" charset="-18"/>
              <a:ea typeface="Times New Roman" pitchFamily="1" charset="-18"/>
              <a:cs typeface="Times New Roman" pitchFamily="1" charset="-18"/>
            </a:endParaRPr>
          </a:p>
          <a:p>
            <a:pPr marL="457200" indent="-323850" algn="l">
              <a:lnSpc>
                <a:spcPct val="95000"/>
              </a:lnSpc>
              <a:spcBef>
                <a:spcPts val="0"/>
              </a:spcBef>
              <a:spcAft>
                <a:spcPts val="0"/>
              </a:spcAft>
              <a:buNone/>
            </a:pPr>
            <a:r>
              <a:rPr lang="en-us" sz="1500" b="1" cap="none">
                <a:latin typeface="Times New Roman" pitchFamily="1" charset="-18"/>
                <a:ea typeface="Times New Roman" pitchFamily="1" charset="-18"/>
                <a:cs typeface="Times New Roman" pitchFamily="1" charset="-18"/>
              </a:rPr>
              <a:t>Exams</a:t>
            </a:r>
            <a:r>
              <a:rPr lang="en-us" sz="1500" cap="none">
                <a:latin typeface="Times New Roman" pitchFamily="1" charset="-18"/>
                <a:ea typeface="Times New Roman" pitchFamily="1" charset="-18"/>
                <a:cs typeface="Times New Roman" pitchFamily="1" charset="-18"/>
              </a:rPr>
              <a:t> - poate vedea tabelul cu toate examenele programate</a:t>
            </a:r>
            <a:r>
              <a:rPr lang="en-us" sz="1600" cap="none">
                <a:latin typeface="Times New Roman" pitchFamily="1" charset="-18"/>
                <a:ea typeface="Times New Roman" pitchFamily="1" charset="-18"/>
                <a:cs typeface="Times New Roman" pitchFamily="1" charset="-18"/>
              </a:rPr>
              <a:t>, fara a putea modifica/crea/sterge informatii</a:t>
            </a:r>
            <a:r>
              <a:rPr lang="en-us" sz="1500" cap="none">
                <a:latin typeface="Times New Roman" pitchFamily="1" charset="-18"/>
                <a:ea typeface="Times New Roman" pitchFamily="1" charset="-18"/>
                <a:cs typeface="Times New Roman" pitchFamily="1" charset="-18"/>
              </a:rPr>
              <a:t>.</a:t>
            </a:r>
          </a:p>
          <a:p>
            <a:pPr marL="457200" indent="-323850" algn="l">
              <a:lnSpc>
                <a:spcPct val="95000"/>
              </a:lnSpc>
              <a:spcBef>
                <a:spcPts val="0"/>
              </a:spcBef>
              <a:spcAft>
                <a:spcPts val="0"/>
              </a:spcAft>
              <a:buNone/>
              <a:defRPr sz="1500" cap="none">
                <a:latin typeface="Times New Roman" pitchFamily="1" charset="-18"/>
                <a:ea typeface="Times New Roman" pitchFamily="1" charset="-18"/>
                <a:cs typeface="Times New Roman" pitchFamily="1" charset="-18"/>
              </a:defRPr>
            </a:pPr>
            <a:endParaRPr lang="en-us" sz="1500" cap="none">
              <a:latin typeface="Times New Roman" pitchFamily="1" charset="-18"/>
              <a:ea typeface="Times New Roman" pitchFamily="1" charset="-18"/>
              <a:cs typeface="Times New Roman" pitchFamily="1" charset="-18"/>
            </a:endParaRPr>
          </a:p>
          <a:p>
            <a:pPr marL="457200" indent="-323850" algn="l">
              <a:lnSpc>
                <a:spcPct val="95000"/>
              </a:lnSpc>
              <a:spcBef>
                <a:spcPts val="0"/>
              </a:spcBef>
              <a:spcAft>
                <a:spcPts val="0"/>
              </a:spcAft>
              <a:buNone/>
            </a:pPr>
            <a:r>
              <a:rPr lang="en-us" sz="1500" b="1" cap="none">
                <a:latin typeface="Times New Roman" pitchFamily="1" charset="-18"/>
                <a:ea typeface="Times New Roman" pitchFamily="1" charset="-18"/>
                <a:cs typeface="Times New Roman" pitchFamily="1" charset="-18"/>
              </a:rPr>
              <a:t>StudentUser</a:t>
            </a:r>
            <a:r>
              <a:rPr lang="en-us" sz="1500" cap="none">
                <a:latin typeface="Times New Roman" pitchFamily="1" charset="-18"/>
                <a:ea typeface="Times New Roman" pitchFamily="1" charset="-18"/>
                <a:cs typeface="Times New Roman" pitchFamily="1" charset="-18"/>
              </a:rPr>
              <a:t> - fiecare student conectat la aplicatie poate sa vada doar notele primite de ei insisi.</a:t>
            </a:r>
            <a:r>
              <a:rPr sz="1500" cap="none">
                <a:latin typeface="Times New Roman" pitchFamily="1" charset="-18"/>
                <a:ea typeface="Times New Roman" pitchFamily="1" charset="-18"/>
                <a:cs typeface="Times New Roman" pitchFamily="1" charset="-18"/>
              </a:rPr>
              <a:t> De asemenea, poate solicita aprobare de reexaminare (in cazul maririi sau pentru examenele din ani precedenti). Pentru examenele din anul curent, includerea in catalogul pentru examen se face automat de aplicatie (detalii in pagina Exams pentru userul cu rol de Secretar)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Diapozitiv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f///wEAAAAAAAAAAAAAAAAAAAAAAAAAAAAAAAAAAAAAAAAAAEKF9AJ/f38AQkJCA8zMzADAwP8Af39/AAAAAAAAAAAAAAAAAAAAAAAAAAAAIQAAABgAAAAUAAAAmwAAABoAAADnNgAAzwMAAAAAAAAmAAAACAAAAD0wAAAAAAAA"/>
              </a:ext>
            </a:extLst>
          </p:cNvSpPr>
          <p:nvPr>
            <p:ph type="title"/>
          </p:nvPr>
        </p:nvSpPr>
        <p:spPr>
          <a:xfrm>
            <a:off x="98425" y="16510"/>
            <a:ext cx="8826500" cy="602615"/>
          </a:xfrm>
        </p:spPr>
        <p:txBody>
          <a:bodyPr vert="horz" wrap="square" lIns="91440" tIns="91440" rIns="91440" bIns="91440" numCol="1" spcCol="215900" anchor="ctr">
            <a:prstTxWarp prst="textNoShape">
              <a:avLst/>
            </a:prstTxWarp>
          </a:bodyPr>
          <a:lstStyle/>
          <a:p>
            <a:pPr marL="0" indent="0" algn="l">
              <a:spcBef>
                <a:spcPts val="0"/>
              </a:spcBef>
              <a:spcAft>
                <a:spcPts val="0"/>
              </a:spcAft>
              <a:buNone/>
            </a:pPr>
            <a:r>
              <a:rPr lang="en-us" cap="none">
                <a:latin typeface="Times New Roman" pitchFamily="1" charset="-18"/>
                <a:ea typeface="Times New Roman" pitchFamily="1" charset="-18"/>
                <a:cs typeface="Times New Roman" pitchFamily="1" charset="-18"/>
              </a:rPr>
              <a:t>User Student - Home Page</a:t>
            </a:r>
          </a:p>
        </p:txBody>
      </p:sp>
      <p:pic>
        <p:nvPicPr>
          <p:cNvPr id="3" name="Imagine1"/>
          <p:cNvPicPr>
            <a:picLocks noChangeAspect="1"/>
            <a:extLst>
              <a:ext uri="smNativeData">
                <pr:smNativeData xmlns:mc="http://schemas.openxmlformats.org/markup-compatibility/2006" xmlns:p14="http://schemas.microsoft.com/office/powerpoint/2010/main" xmlns:p15="http://schemas.microsoft.com/office/powerpoint/2012/main" xmlns:pr="smNativeData" xmlns="smNativeData" val="SMDATA_17_0v1YZBMAAAAlAAAAEQAAAC8BAAAAkAAAAEgAAACQAAAAS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AcAAAA4AAAAAAAAAAAAAAAAAAAA////AAAAAAAAAAAAAAAAAAAAAAAAAAAAAAAAAAAAAABkAAAAZAAAAAAAAAAjAAAABAAAAGQAAAAXAAAAFAAAAAAAAAAAAAAA/38AAP9/AAAAAAAACQAAAAQAAACjAwQ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J3vQX///8BAAAAAAAAAAAAAAAAAAAAAAAAAAAAAAAAAAAAAAAAAABChfQCf39/AEJCQgPMzMwAwMD/AH9/fwAAAAAAAAAAAAAAAAD///8AAAAAACEAAAAYAAAAFAAAAJQFAADvBAAAzjIAAF8eAAAAAAAAJgAAAAgAAAD//////////w=="/>
              </a:ext>
            </a:extLst>
          </p:cNvPicPr>
          <p:nvPr/>
        </p:nvPicPr>
        <p:blipFill>
          <a:blip r:embed="rId3"/>
          <a:stretch>
            <a:fillRect/>
          </a:stretch>
        </p:blipFill>
        <p:spPr>
          <a:xfrm>
            <a:off x="906780" y="802005"/>
            <a:ext cx="7352030" cy="4135120"/>
          </a:xfrm>
          <a:prstGeom prst="rect">
            <a:avLst/>
          </a:prstGeom>
          <a:noFill/>
          <a:ln>
            <a:noFill/>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Diapozitiv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f///wEAAAAAAAAAAAAAAAAAAAAAAAAAAAAAAAAAAAAAAAAAAEKF9AJ/f38AQkJCA8zMzADAwP8Af39/AAAAAAAAAAAAAAAAAAAAAAAAAAAAIQAAABgAAAAUAAAAmwAAABoAAADnNgAAzwMAAAAAAAAmAAAACAAAAD0wAAAAAAAA"/>
              </a:ext>
            </a:extLst>
          </p:cNvSpPr>
          <p:nvPr>
            <p:ph type="title"/>
          </p:nvPr>
        </p:nvSpPr>
        <p:spPr>
          <a:xfrm>
            <a:off x="98425" y="16510"/>
            <a:ext cx="8826500" cy="602615"/>
          </a:xfrm>
        </p:spPr>
        <p:txBody>
          <a:bodyPr vert="horz" wrap="square" lIns="91440" tIns="91440" rIns="91440" bIns="91440" numCol="1" spcCol="215900" anchor="ctr">
            <a:prstTxWarp prst="textNoShape">
              <a:avLst/>
            </a:prstTxWarp>
          </a:bodyPr>
          <a:lstStyle/>
          <a:p>
            <a:pPr marL="0" indent="0" algn="l">
              <a:spcBef>
                <a:spcPts val="0"/>
              </a:spcBef>
              <a:spcAft>
                <a:spcPts val="0"/>
              </a:spcAft>
              <a:buNone/>
            </a:pPr>
            <a:r>
              <a:rPr lang="en-us" cap="none">
                <a:latin typeface="Times New Roman" pitchFamily="1" charset="-18"/>
                <a:ea typeface="Times New Roman" pitchFamily="1" charset="-18"/>
                <a:cs typeface="Times New Roman" pitchFamily="1" charset="-18"/>
              </a:rPr>
              <a:t>User Student - Page StudentUser</a:t>
            </a:r>
          </a:p>
        </p:txBody>
      </p:sp>
      <p:pic>
        <p:nvPicPr>
          <p:cNvPr id="3" name="Imagine1"/>
          <p:cNvPicPr>
            <a:picLocks noChangeAspect="1"/>
            <a:extLst>
              <a:ext uri="smNativeData">
                <pr:smNativeData xmlns:mc="http://schemas.openxmlformats.org/markup-compatibility/2006" xmlns:p14="http://schemas.microsoft.com/office/powerpoint/2010/main" xmlns:p15="http://schemas.microsoft.com/office/powerpoint/2012/main" xmlns:pr="smNativeData" xmlns="smNativeData" val="SMDATA_17_0v1YZBMAAAAlAAAAEQAAAC8BAAAAkAAAAEgAAACQAAAAS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AcAAAA4AAAAAAAAAAAAAAAAAAAA////AAAAAAAAAAAAAAAAAAAAAAAAAAAAAAAAAAAAAABkAAAAZAAAAAAAAAAjAAAABAAAAGQAAAAXAAAAFAAAAAAAAAAAAAAA/38AAP9/AAAAAAAACQAAAAQAAACjAwQ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J3vQX///8BAAAAAAAAAAAAAAAAAAAAAAAAAAAAAAAAAAAAAAAAAABChfQCf39/AEJCQgPMzMwAwMD/AH9/fwAAAAAAAAAAAAAAAAD///8AAAAAACEAAAAYAAAAFAAAABYHAABVBAAAsTEAAEwcAAAAAAAAJgAAAAgAAAD//////////w=="/>
              </a:ext>
            </a:extLst>
          </p:cNvPicPr>
          <p:nvPr/>
        </p:nvPicPr>
        <p:blipFill>
          <a:blip r:embed="rId3"/>
          <a:stretch>
            <a:fillRect/>
          </a:stretch>
        </p:blipFill>
        <p:spPr>
          <a:xfrm>
            <a:off x="1151890" y="704215"/>
            <a:ext cx="6925945" cy="3895725"/>
          </a:xfrm>
          <a:prstGeom prst="rect">
            <a:avLst/>
          </a:prstGeom>
          <a:noFill/>
          <a:ln>
            <a:noFill/>
          </a:ln>
          <a:effectLst/>
        </p:spPr>
      </p:pic>
      <p:sp>
        <p:nvSpPr>
          <p:cNvPr id="4" name="Casetă text1"/>
          <p:cNvSpPr txBox="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EgAAAE8BAAAAkAAAAEgAAACQAAAAS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HYB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f///wEAAAAAAAAAAAAAAAAAAAAAAAAAAAAAAAAAAAAAAAAAAEKF9AJ/f38AQkJCA8zMzADAwP8Af39/AAAAAAAAAAAAAAAAAAAAAAAAAAAAIQAAABgAAAAUAAAAAQAAAO8cAABBOAAAnx4AAAAgAAAmAAAACAAAAP//////////"/>
              </a:ext>
            </a:extLst>
          </p:cNvSpPr>
          <p:nvPr/>
        </p:nvSpPr>
        <p:spPr>
          <a:xfrm>
            <a:off x="635" y="4703445"/>
            <a:ext cx="9144000" cy="274320"/>
          </a:xfrm>
          <a:prstGeom prst="rect">
            <a:avLst/>
          </a:prstGeom>
          <a:noFill/>
          <a:ln>
            <a:noFill/>
          </a:ln>
          <a:effectLst/>
        </p:spPr>
        <p:txBody>
          <a:bodyPr vert="horz" wrap="square" numCol="1" spcCol="215900" anchor="t"/>
          <a:lstStyle/>
          <a:p>
            <a:pPr algn="ctr">
              <a:defRPr sz="1200" cap="none"/>
            </a:pPr>
            <a:r>
              <a:t>Paginile Departments, Profiles, Teachers Schedules, Curricula si Exams sunt detaliate in prezentarile pentru Secretar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Diapozitiv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0v1YZBMAAAAlAAAAZAAAAA0AAAAAkAAAAJAAAACQAAAAkAAAAAAAAAAB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ne9Bf///wEAAAAAAAAAAAAAAAAAAAAAAAAAAAAAAAAAAAAAAAAAAEKF9AJ/f38AQkJCA8zMzADAwP8Af39/AAAAAAAAAAAAAAAAAAAAAAAAAAAAIQAAABgAAAAUAAAAmwAAABoAAADnNgAAzwMAAAAAAAAmAAAACAAAAD0wAAAAAAAA"/>
              </a:ext>
            </a:extLst>
          </p:cNvSpPr>
          <p:nvPr>
            <p:ph type="title"/>
          </p:nvPr>
        </p:nvSpPr>
        <p:spPr>
          <a:xfrm>
            <a:off x="98425" y="16510"/>
            <a:ext cx="8826500" cy="602615"/>
          </a:xfrm>
        </p:spPr>
        <p:txBody>
          <a:bodyPr vert="horz" wrap="square" lIns="91440" tIns="91440" rIns="91440" bIns="91440" numCol="1" spcCol="215900" anchor="ctr">
            <a:prstTxWarp prst="textNoShape">
              <a:avLst/>
            </a:prstTxWarp>
          </a:bodyPr>
          <a:lstStyle/>
          <a:p>
            <a:pPr marL="0" indent="0" algn="l">
              <a:spcBef>
                <a:spcPts val="0"/>
              </a:spcBef>
              <a:spcAft>
                <a:spcPts val="0"/>
              </a:spcAft>
              <a:buNone/>
            </a:pPr>
            <a:r>
              <a:rPr lang="en-us" cap="none">
                <a:latin typeface="Times New Roman" pitchFamily="1" charset="-18"/>
                <a:ea typeface="Times New Roman" pitchFamily="1" charset="-18"/>
                <a:cs typeface="Times New Roman" pitchFamily="1" charset="-18"/>
              </a:rPr>
              <a:t>User Student - Page Edit Grade</a:t>
            </a:r>
          </a:p>
        </p:txBody>
      </p:sp>
      <p:pic>
        <p:nvPicPr>
          <p:cNvPr id="3" name="Imagine1"/>
          <p:cNvPicPr>
            <a:picLocks noChangeAspect="1"/>
            <a:extLst>
              <a:ext uri="smNativeData">
                <pr:smNativeData xmlns:mc="http://schemas.openxmlformats.org/markup-compatibility/2006" xmlns:p14="http://schemas.microsoft.com/office/powerpoint/2010/main" xmlns:p15="http://schemas.microsoft.com/office/powerpoint/2012/main" xmlns:pr="smNativeData" xmlns="smNativeData" val="SMDATA_17_0v1YZBMAAAAlAAAAEQAAAC8BAAAAkAAAAEgAAACQAAAASAAAAAAAAAAAAAAAAAAAAAEAAABQAAAAAAAAAAAA4D8AAAAAAADgPwAAAAAAAOA/AAAAAAAA4D8AAAAAAADgPwAAAAAAAOA/AAAAAAAA4D8AAAAAAADgPwAAAAAAAOA/AAAAAAAA4D8CAAAAjAAAAAAAAAAAAAAAAne9DP///wgAAAAAAAAAAAAAAAAAAAAAAAAAAAAAAAAAAAAAZAAAAAEAAABAAAAAAAAAAAAAAAAAAAAAAAAAAAAAAAAAAAAAAAAAAAAAAAAAAAAAAAAAAAAAAAAAAAAAAAAAAAAAAAAAAAAAAAAAAAAAAAAAAAAAAAAAAAAAAAAAAAAAFAAAADwAAAAAAAAAAAAAAEKF9AkUAAAAAQAAABQAAAAUAAAAFAAAAAEAAAAAAAAAZAAAAGQAAAAAAAAAZAAAAGQAAAAVAAAAYAAAAAAAAAAAAAAADwAAACADAAAAAAAAAAAAAAEAAACgMgAAVgcAAKr4//8BAAAAf39/AAEAAABkAAAAAAAAABQAAABAHwAAAAAAACYAAAAAAAAAwOD//wAAAAAmAAAAZAAAABYAAABMAAAAAAAAAAAAAAAEAAAAAAAAAAEAAABCQkI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J3vQX///8BAAAAAAAAAAAAAAAAAAAAAAAAAAAAAAAAAAAAAAAAAABChfQCf39/AEJCQgPMzMwAwMD/AH9/fwAAAAAAAAAAAAAAAAD///8AAAAAACEAAAAYAAAAFAAAAI8EAAB0BAAA4DMAABAfAAAAAAAAJgAAAAgAAAD//////////w=="/>
              </a:ext>
            </a:extLst>
          </p:cNvPicPr>
          <p:nvPr/>
        </p:nvPicPr>
        <p:blipFill>
          <a:blip r:embed="rId3"/>
          <a:stretch>
            <a:fillRect/>
          </a:stretch>
        </p:blipFill>
        <p:spPr>
          <a:xfrm>
            <a:off x="741045" y="723900"/>
            <a:ext cx="7691755" cy="4325620"/>
          </a:xfrm>
          <a:prstGeom prst="rect">
            <a:avLst/>
          </a:prstGeom>
          <a:noFill/>
          <a:ln>
            <a:noFill/>
          </a:ln>
          <a:effectLst/>
        </p:spPr>
      </p:pic>
    </p:spTree>
  </p:cSld>
  <p:clrMapOvr>
    <a:masterClrMapping/>
  </p:clrMapOvr>
</p:sld>
</file>

<file path=ppt/theme/theme1.xml><?xml version="1.0" encoding="utf-8"?>
<a:theme xmlns:a="http://schemas.openxmlformats.org/drawingml/2006/main" name="Presentation">
  <a:themeElements>
    <a:clrScheme name="Presentation 1">
      <a:dk1>
        <a:srgbClr val="4285F4"/>
      </a:dk1>
      <a:lt1>
        <a:srgbClr val="FFFFFF"/>
      </a:lt1>
      <a:dk2>
        <a:srgbClr val="737373"/>
      </a:dk2>
      <a:lt2>
        <a:srgbClr val="424242"/>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Presentatio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4285F4"/>
        </a:dk1>
        <a:lt1>
          <a:srgbClr val="FFFFFF"/>
        </a:lt1>
        <a:dk2>
          <a:srgbClr val="737373"/>
        </a:dk2>
        <a:lt2>
          <a:srgbClr val="424242"/>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Presentation">
  <a:themeElements>
    <a:clrScheme name="Presentation 1">
      <a:dk1>
        <a:srgbClr val="000000"/>
      </a:dk1>
      <a:lt1>
        <a:srgbClr val="FFFFFF"/>
      </a:lt1>
      <a:dk2>
        <a:srgbClr val="F3F3F3"/>
      </a:dk2>
      <a:lt2>
        <a:srgbClr val="158158"/>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Presentatio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F3F3F3"/>
        </a:dk2>
        <a:lt2>
          <a:srgbClr val="158158"/>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30</TotalTime>
  <Words>2140</Words>
  <Application>Microsoft Office PowerPoint</Application>
  <PresentationFormat>On-screen Show (16:9)</PresentationFormat>
  <Paragraphs>137</Paragraphs>
  <Slides>36</Slides>
  <Notes>36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Roboto</vt:lpstr>
      <vt:lpstr>Times New Roman</vt:lpstr>
      <vt:lpstr>Arial</vt:lpstr>
      <vt:lpstr>Presentation</vt:lpstr>
      <vt:lpstr>AUTOMATIC MANAGEMENT of FACULTY STUDENTS AMFS</vt:lpstr>
      <vt:lpstr>Scurta prezentarea a tehnologiilor folosite</vt:lpstr>
      <vt:lpstr>Home Page</vt:lpstr>
      <vt:lpstr>User Authentication Page</vt:lpstr>
      <vt:lpstr>User Authentication</vt:lpstr>
      <vt:lpstr>User Student</vt:lpstr>
      <vt:lpstr>User Student - Home Page</vt:lpstr>
      <vt:lpstr>User Student - Page StudentUser</vt:lpstr>
      <vt:lpstr>User Student - Page Edit Grade</vt:lpstr>
      <vt:lpstr>User Student - Page StudentUser</vt:lpstr>
      <vt:lpstr>User Profesor</vt:lpstr>
      <vt:lpstr>User Profesor - TeacherUser</vt:lpstr>
      <vt:lpstr>User Profesor - TeacherUser</vt:lpstr>
      <vt:lpstr>User Profesor - TeacherUser</vt:lpstr>
      <vt:lpstr>User Profesor - TeacherUser</vt:lpstr>
      <vt:lpstr>User Profesor - TeacherUser</vt:lpstr>
      <vt:lpstr>User Secretar</vt:lpstr>
      <vt:lpstr>User Secretar - Home Page</vt:lpstr>
      <vt:lpstr>User Secretar - Page Departments</vt:lpstr>
      <vt:lpstr>User Secretar - Profiles Page</vt:lpstr>
      <vt:lpstr>User Secretar - Users Page</vt:lpstr>
      <vt:lpstr>User Secretar - Users Page</vt:lpstr>
      <vt:lpstr>User Secretar - Students Page</vt:lpstr>
      <vt:lpstr>User Secretar - Students Page</vt:lpstr>
      <vt:lpstr>User Secretar - Teacher Page</vt:lpstr>
      <vt:lpstr>User Secretar - Teacher Page</vt:lpstr>
      <vt:lpstr>User Secretar - Schedules Page</vt:lpstr>
      <vt:lpstr>User Secretar - Schedules Page</vt:lpstr>
      <vt:lpstr>User Secretar - Subjects Page</vt:lpstr>
      <vt:lpstr>User Secretar - Curricula Page</vt:lpstr>
      <vt:lpstr>User Secretar - Curricula Page</vt:lpstr>
      <vt:lpstr>User Secretar - Curricula Page - CreateNewExam</vt:lpstr>
      <vt:lpstr>User Secretar - Exams Page</vt:lpstr>
      <vt:lpstr>User Secretar - Exams Page</vt:lpstr>
      <vt:lpstr>User Secretar - Exams Page</vt:lpstr>
      <vt:lpstr>User Secretar - SecretarUser Page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MANAGEMENT COMPUTER SYSTEM AUTOMATIC OF COLLEGE STUDENTS </dc:title>
  <dc:subject/>
  <dc:creator>Owner</dc:creator>
  <cp:keywords/>
  <dc:description/>
  <cp:lastModifiedBy>ZANE M. LIVIA</cp:lastModifiedBy>
  <cp:revision>2</cp:revision>
  <dcterms:created xsi:type="dcterms:W3CDTF">2019-09-04T15:21:20Z</dcterms:created>
  <dcterms:modified xsi:type="dcterms:W3CDTF">2023-05-16T01:46:49Z</dcterms:modified>
</cp:coreProperties>
</file>